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0" r:id="rId3"/>
    <p:sldId id="258" r:id="rId4"/>
    <p:sldId id="262" r:id="rId5"/>
    <p:sldId id="266" r:id="rId6"/>
    <p:sldId id="261" r:id="rId7"/>
    <p:sldId id="268" r:id="rId8"/>
    <p:sldId id="271" r:id="rId9"/>
    <p:sldId id="273" r:id="rId10"/>
    <p:sldId id="274" r:id="rId11"/>
    <p:sldId id="276" r:id="rId12"/>
    <p:sldId id="277" r:id="rId13"/>
    <p:sldId id="270" r:id="rId14"/>
    <p:sldId id="287" r:id="rId15"/>
    <p:sldId id="264" r:id="rId16"/>
    <p:sldId id="284" r:id="rId17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5" autoAdjust="0"/>
    <p:restoredTop sz="94660"/>
  </p:normalViewPr>
  <p:slideViewPr>
    <p:cSldViewPr snapToGrid="0">
      <p:cViewPr varScale="1">
        <p:scale>
          <a:sx n="77" d="100"/>
          <a:sy n="77" d="100"/>
        </p:scale>
        <p:origin x="77" y="3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E6E15A-82A4-4D50-8A70-F65C980EFC7E}" type="datetimeFigureOut">
              <a:rPr lang="zh-CN" altLang="en-US" smtClean="0"/>
              <a:t>2017/6/18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54C650-E2FF-4589-994F-AC7C48E063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844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4C650-E2FF-4589-994F-AC7C48E0634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6235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4C650-E2FF-4589-994F-AC7C48E0634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7600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4C650-E2FF-4589-994F-AC7C48E0634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32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4C650-E2FF-4589-994F-AC7C48E0634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374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4C650-E2FF-4589-994F-AC7C48E0634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437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4C650-E2FF-4589-994F-AC7C48E0634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4689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4C650-E2FF-4589-994F-AC7C48E0634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5634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4C650-E2FF-4589-994F-AC7C48E0634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023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4C650-E2FF-4589-994F-AC7C48E0634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444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4C650-E2FF-4589-994F-AC7C48E0634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9777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4C650-E2FF-4589-994F-AC7C48E0634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170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4C650-E2FF-4589-994F-AC7C48E0634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550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4C650-E2FF-4589-994F-AC7C48E0634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5022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4C650-E2FF-4589-994F-AC7C48E0634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1913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4C650-E2FF-4589-994F-AC7C48E0634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662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4C650-E2FF-4589-994F-AC7C48E0634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080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219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334A-0B5D-4A36-8DC5-6CFB63E3C26D}" type="datetimeFigureOut">
              <a:rPr lang="zh-CN" altLang="en-US" smtClean="0"/>
              <a:t>2017/6/18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9C10B-AE6D-4BE1-9807-F7BDFE87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370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334A-0B5D-4A36-8DC5-6CFB63E3C26D}" type="datetimeFigureOut">
              <a:rPr lang="zh-CN" altLang="en-US" smtClean="0"/>
              <a:t>2017/6/18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9C10B-AE6D-4BE1-9807-F7BDFE87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355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4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65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1259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22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54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482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334A-0B5D-4A36-8DC5-6CFB63E3C26D}" type="datetimeFigureOut">
              <a:rPr lang="zh-CN" altLang="en-US" smtClean="0"/>
              <a:t>2017/6/18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9C10B-AE6D-4BE1-9807-F7BDFE87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67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334A-0B5D-4A36-8DC5-6CFB63E3C26D}" type="datetimeFigureOut">
              <a:rPr lang="zh-CN" altLang="en-US" smtClean="0"/>
              <a:t>2017/6/18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9C10B-AE6D-4BE1-9807-F7BDFE87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07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334A-0B5D-4A36-8DC5-6CFB63E3C26D}" type="datetimeFigureOut">
              <a:rPr lang="zh-CN" altLang="en-US" smtClean="0"/>
              <a:t>2017/6/18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9C10B-AE6D-4BE1-9807-F7BDFE87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180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5334A-0B5D-4A36-8DC5-6CFB63E3C26D}" type="datetimeFigureOut">
              <a:rPr lang="zh-CN" altLang="en-US" smtClean="0"/>
              <a:t>2017/6/18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9C10B-AE6D-4BE1-9807-F7BDFE87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143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45.png"/><Relationship Id="rId3" Type="http://schemas.openxmlformats.org/officeDocument/2006/relationships/image" Target="../media/image23.png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29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openxmlformats.org/officeDocument/2006/relationships/image" Target="../media/image43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28" Type="http://schemas.openxmlformats.org/officeDocument/2006/relationships/image" Target="../media/image47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31" Type="http://schemas.openxmlformats.org/officeDocument/2006/relationships/image" Target="../media/image50.png"/><Relationship Id="rId4" Type="http://schemas.microsoft.com/office/2007/relationships/hdphoto" Target="../media/hdphoto3.wdp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Relationship Id="rId27" Type="http://schemas.openxmlformats.org/officeDocument/2006/relationships/image" Target="../media/image46.png"/><Relationship Id="rId30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2192529" y="-297"/>
            <a:ext cx="10160881" cy="685859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scene3d>
            <a:camera prst="perspectiveFront" fov="2700000">
              <a:rot lat="0" lon="19800000" rev="0"/>
            </a:camera>
            <a:lightRig rig="threePt" dir="t"/>
          </a:scene3d>
          <a:sp3d z="-1759916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4" name="直接连接符 73"/>
          <p:cNvCxnSpPr/>
          <p:nvPr/>
        </p:nvCxnSpPr>
        <p:spPr>
          <a:xfrm>
            <a:off x="2115398" y="3439633"/>
            <a:ext cx="8120568" cy="1752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398816" y="2919770"/>
            <a:ext cx="3553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Designed by </a:t>
            </a:r>
            <a:r>
              <a:rPr lang="en-US" altLang="zh-CN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Goaaha</a:t>
            </a:r>
            <a:r>
              <a:rPr lang="en-US" altLang="zh-CN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_Rainbow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团队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5068531" y="4659118"/>
            <a:ext cx="1889107" cy="304805"/>
          </a:xfrm>
          <a:custGeom>
            <a:avLst/>
            <a:gdLst>
              <a:gd name="connsiteX0" fmla="*/ 280554 w 1475508"/>
              <a:gd name="connsiteY0" fmla="*/ 0 h 218917"/>
              <a:gd name="connsiteX1" fmla="*/ 1194954 w 1475508"/>
              <a:gd name="connsiteY1" fmla="*/ 0 h 218917"/>
              <a:gd name="connsiteX2" fmla="*/ 1194954 w 1475508"/>
              <a:gd name="connsiteY2" fmla="*/ 708 h 218917"/>
              <a:gd name="connsiteX3" fmla="*/ 1439139 w 1475508"/>
              <a:gd name="connsiteY3" fmla="*/ 708 h 218917"/>
              <a:gd name="connsiteX4" fmla="*/ 1475508 w 1475508"/>
              <a:gd name="connsiteY4" fmla="*/ 37077 h 218917"/>
              <a:gd name="connsiteX5" fmla="*/ 1475508 w 1475508"/>
              <a:gd name="connsiteY5" fmla="*/ 182548 h 218917"/>
              <a:gd name="connsiteX6" fmla="*/ 1439139 w 1475508"/>
              <a:gd name="connsiteY6" fmla="*/ 218917 h 218917"/>
              <a:gd name="connsiteX7" fmla="*/ 1194954 w 1475508"/>
              <a:gd name="connsiteY7" fmla="*/ 218917 h 218917"/>
              <a:gd name="connsiteX8" fmla="*/ 1158586 w 1475508"/>
              <a:gd name="connsiteY8" fmla="*/ 218917 h 218917"/>
              <a:gd name="connsiteX9" fmla="*/ 316922 w 1475508"/>
              <a:gd name="connsiteY9" fmla="*/ 218917 h 218917"/>
              <a:gd name="connsiteX10" fmla="*/ 280554 w 1475508"/>
              <a:gd name="connsiteY10" fmla="*/ 218917 h 218917"/>
              <a:gd name="connsiteX11" fmla="*/ 36369 w 1475508"/>
              <a:gd name="connsiteY11" fmla="*/ 218917 h 218917"/>
              <a:gd name="connsiteX12" fmla="*/ 0 w 1475508"/>
              <a:gd name="connsiteY12" fmla="*/ 182548 h 218917"/>
              <a:gd name="connsiteX13" fmla="*/ 0 w 1475508"/>
              <a:gd name="connsiteY13" fmla="*/ 37077 h 218917"/>
              <a:gd name="connsiteX14" fmla="*/ 36369 w 1475508"/>
              <a:gd name="connsiteY14" fmla="*/ 708 h 218917"/>
              <a:gd name="connsiteX15" fmla="*/ 280554 w 1475508"/>
              <a:gd name="connsiteY15" fmla="*/ 708 h 218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75508" h="218917">
                <a:moveTo>
                  <a:pt x="280554" y="0"/>
                </a:moveTo>
                <a:lnTo>
                  <a:pt x="1194954" y="0"/>
                </a:lnTo>
                <a:lnTo>
                  <a:pt x="1194954" y="708"/>
                </a:lnTo>
                <a:lnTo>
                  <a:pt x="1439139" y="708"/>
                </a:lnTo>
                <a:cubicBezTo>
                  <a:pt x="1459225" y="708"/>
                  <a:pt x="1475508" y="16991"/>
                  <a:pt x="1475508" y="37077"/>
                </a:cubicBezTo>
                <a:lnTo>
                  <a:pt x="1475508" y="182548"/>
                </a:lnTo>
                <a:cubicBezTo>
                  <a:pt x="1475508" y="202634"/>
                  <a:pt x="1459225" y="218917"/>
                  <a:pt x="1439139" y="218917"/>
                </a:cubicBezTo>
                <a:lnTo>
                  <a:pt x="1194954" y="218917"/>
                </a:lnTo>
                <a:lnTo>
                  <a:pt x="1158586" y="218917"/>
                </a:lnTo>
                <a:lnTo>
                  <a:pt x="316922" y="218917"/>
                </a:lnTo>
                <a:lnTo>
                  <a:pt x="280554" y="218917"/>
                </a:lnTo>
                <a:lnTo>
                  <a:pt x="36369" y="218917"/>
                </a:lnTo>
                <a:cubicBezTo>
                  <a:pt x="16283" y="218917"/>
                  <a:pt x="0" y="202634"/>
                  <a:pt x="0" y="182548"/>
                </a:cubicBezTo>
                <a:lnTo>
                  <a:pt x="0" y="37077"/>
                </a:lnTo>
                <a:cubicBezTo>
                  <a:pt x="0" y="16991"/>
                  <a:pt x="16283" y="708"/>
                  <a:pt x="36369" y="708"/>
                </a:cubicBezTo>
                <a:lnTo>
                  <a:pt x="280554" y="708"/>
                </a:lnTo>
                <a:close/>
              </a:path>
            </a:pathLst>
          </a:custGeom>
          <a:solidFill>
            <a:schemeClr val="bg2">
              <a:lumMod val="9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5055048" y="4659118"/>
            <a:ext cx="1902590" cy="304805"/>
          </a:xfrm>
          <a:custGeom>
            <a:avLst/>
            <a:gdLst>
              <a:gd name="connsiteX0" fmla="*/ 280554 w 1475508"/>
              <a:gd name="connsiteY0" fmla="*/ 0 h 218917"/>
              <a:gd name="connsiteX1" fmla="*/ 1194954 w 1475508"/>
              <a:gd name="connsiteY1" fmla="*/ 0 h 218917"/>
              <a:gd name="connsiteX2" fmla="*/ 1194954 w 1475508"/>
              <a:gd name="connsiteY2" fmla="*/ 708 h 218917"/>
              <a:gd name="connsiteX3" fmla="*/ 1439139 w 1475508"/>
              <a:gd name="connsiteY3" fmla="*/ 708 h 218917"/>
              <a:gd name="connsiteX4" fmla="*/ 1475508 w 1475508"/>
              <a:gd name="connsiteY4" fmla="*/ 37077 h 218917"/>
              <a:gd name="connsiteX5" fmla="*/ 1475508 w 1475508"/>
              <a:gd name="connsiteY5" fmla="*/ 182548 h 218917"/>
              <a:gd name="connsiteX6" fmla="*/ 1439139 w 1475508"/>
              <a:gd name="connsiteY6" fmla="*/ 218917 h 218917"/>
              <a:gd name="connsiteX7" fmla="*/ 1194954 w 1475508"/>
              <a:gd name="connsiteY7" fmla="*/ 218917 h 218917"/>
              <a:gd name="connsiteX8" fmla="*/ 1158586 w 1475508"/>
              <a:gd name="connsiteY8" fmla="*/ 218917 h 218917"/>
              <a:gd name="connsiteX9" fmla="*/ 316922 w 1475508"/>
              <a:gd name="connsiteY9" fmla="*/ 218917 h 218917"/>
              <a:gd name="connsiteX10" fmla="*/ 280554 w 1475508"/>
              <a:gd name="connsiteY10" fmla="*/ 218917 h 218917"/>
              <a:gd name="connsiteX11" fmla="*/ 36369 w 1475508"/>
              <a:gd name="connsiteY11" fmla="*/ 218917 h 218917"/>
              <a:gd name="connsiteX12" fmla="*/ 0 w 1475508"/>
              <a:gd name="connsiteY12" fmla="*/ 182548 h 218917"/>
              <a:gd name="connsiteX13" fmla="*/ 0 w 1475508"/>
              <a:gd name="connsiteY13" fmla="*/ 37077 h 218917"/>
              <a:gd name="connsiteX14" fmla="*/ 36369 w 1475508"/>
              <a:gd name="connsiteY14" fmla="*/ 708 h 218917"/>
              <a:gd name="connsiteX15" fmla="*/ 280554 w 1475508"/>
              <a:gd name="connsiteY15" fmla="*/ 708 h 218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75508" h="218917">
                <a:moveTo>
                  <a:pt x="280554" y="0"/>
                </a:moveTo>
                <a:lnTo>
                  <a:pt x="1194954" y="0"/>
                </a:lnTo>
                <a:lnTo>
                  <a:pt x="1194954" y="708"/>
                </a:lnTo>
                <a:lnTo>
                  <a:pt x="1439139" y="708"/>
                </a:lnTo>
                <a:cubicBezTo>
                  <a:pt x="1459225" y="708"/>
                  <a:pt x="1475508" y="16991"/>
                  <a:pt x="1475508" y="37077"/>
                </a:cubicBezTo>
                <a:lnTo>
                  <a:pt x="1475508" y="182548"/>
                </a:lnTo>
                <a:cubicBezTo>
                  <a:pt x="1475508" y="202634"/>
                  <a:pt x="1459225" y="218917"/>
                  <a:pt x="1439139" y="218917"/>
                </a:cubicBezTo>
                <a:lnTo>
                  <a:pt x="1194954" y="218917"/>
                </a:lnTo>
                <a:lnTo>
                  <a:pt x="1158586" y="218917"/>
                </a:lnTo>
                <a:lnTo>
                  <a:pt x="316922" y="218917"/>
                </a:lnTo>
                <a:lnTo>
                  <a:pt x="280554" y="218917"/>
                </a:lnTo>
                <a:lnTo>
                  <a:pt x="36369" y="218917"/>
                </a:lnTo>
                <a:cubicBezTo>
                  <a:pt x="16283" y="218917"/>
                  <a:pt x="0" y="202634"/>
                  <a:pt x="0" y="182548"/>
                </a:cubicBezTo>
                <a:lnTo>
                  <a:pt x="0" y="37077"/>
                </a:lnTo>
                <a:cubicBezTo>
                  <a:pt x="0" y="16991"/>
                  <a:pt x="16283" y="708"/>
                  <a:pt x="36369" y="708"/>
                </a:cubicBezTo>
                <a:lnTo>
                  <a:pt x="280554" y="7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676435" y="522098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100%</a:t>
            </a:r>
            <a:endParaRPr lang="zh-CN" altLang="en-US" dirty="0">
              <a:solidFill>
                <a:schemeClr val="bg1"/>
              </a:solidFill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16794" y="416469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Loading</a:t>
            </a:r>
            <a:endParaRPr lang="zh-CN" altLang="en-US" dirty="0">
              <a:solidFill>
                <a:schemeClr val="bg1"/>
              </a:solidFill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  <p:cxnSp>
        <p:nvCxnSpPr>
          <p:cNvPr id="6" name="肘形连接符 5"/>
          <p:cNvCxnSpPr/>
          <p:nvPr/>
        </p:nvCxnSpPr>
        <p:spPr>
          <a:xfrm flipV="1">
            <a:off x="1107042" y="1505801"/>
            <a:ext cx="1104016" cy="471055"/>
          </a:xfrm>
          <a:prstGeom prst="bentConnector3">
            <a:avLst>
              <a:gd name="adj1" fmla="val -197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/>
          <p:nvPr/>
        </p:nvCxnSpPr>
        <p:spPr>
          <a:xfrm>
            <a:off x="10014761" y="1482436"/>
            <a:ext cx="1088884" cy="494420"/>
          </a:xfrm>
          <a:prstGeom prst="bentConnector3">
            <a:avLst>
              <a:gd name="adj1" fmla="val 100894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肘形连接符 36"/>
          <p:cNvCxnSpPr/>
          <p:nvPr/>
        </p:nvCxnSpPr>
        <p:spPr>
          <a:xfrm>
            <a:off x="1092963" y="5592695"/>
            <a:ext cx="1168030" cy="517605"/>
          </a:xfrm>
          <a:prstGeom prst="bentConnector3">
            <a:avLst>
              <a:gd name="adj1" fmla="val -1004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肘形连接符 40"/>
          <p:cNvCxnSpPr/>
          <p:nvPr/>
        </p:nvCxnSpPr>
        <p:spPr>
          <a:xfrm flipV="1">
            <a:off x="9892145" y="5480357"/>
            <a:ext cx="1211500" cy="629943"/>
          </a:xfrm>
          <a:prstGeom prst="bentConnector3">
            <a:avLst>
              <a:gd name="adj1" fmla="val 99174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215" y="793828"/>
            <a:ext cx="2330933" cy="22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65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75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75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 animBg="1"/>
      <p:bldP spid="18" grpId="0" animBg="1"/>
      <p:bldP spid="19" grpId="0"/>
      <p:bldP spid="19" grpId="1"/>
      <p:bldP spid="3" grpId="0"/>
    </p:bldLst>
  </p:timing>
  <p:extLst mod="1">
    <p:ext uri="{E180D4A7-C9FB-4DFB-919C-405C955672EB}">
      <p14:showEvtLst xmlns:p14="http://schemas.microsoft.com/office/powerpoint/2010/main">
        <p14:playEvt time="0" objId="9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524" y="-4497"/>
            <a:ext cx="6215743" cy="6862497"/>
          </a:xfrm>
          <a:prstGeom prst="rect">
            <a:avLst/>
          </a:prstGeom>
        </p:spPr>
      </p:pic>
      <p:sp>
        <p:nvSpPr>
          <p:cNvPr id="2" name="等腰三角形 1"/>
          <p:cNvSpPr/>
          <p:nvPr/>
        </p:nvSpPr>
        <p:spPr>
          <a:xfrm rot="10800000">
            <a:off x="4204148" y="-4496"/>
            <a:ext cx="3548847" cy="2698613"/>
          </a:xfrm>
          <a:prstGeom prst="triangle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816618" y="21371"/>
            <a:ext cx="232390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 Strategic </a:t>
            </a:r>
          </a:p>
          <a:p>
            <a:r>
              <a:rPr lang="en-US" altLang="zh-CN" sz="4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Objective</a:t>
            </a:r>
            <a:endParaRPr lang="en-US" altLang="zh-CN" sz="4000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665018" y="512282"/>
            <a:ext cx="3558883" cy="13853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763031" y="526135"/>
            <a:ext cx="3684868" cy="13853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132566" y="1461698"/>
            <a:ext cx="2752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在原先</a:t>
            </a:r>
            <a:r>
              <a:rPr lang="en-US" altLang="zh-CN" dirty="0" err="1" smtClean="0"/>
              <a:t>Goaaha</a:t>
            </a:r>
            <a:r>
              <a:rPr lang="zh-CN" altLang="en-US" dirty="0" smtClean="0"/>
              <a:t>的基础上，</a:t>
            </a:r>
            <a:endParaRPr lang="en-US" altLang="zh-CN" dirty="0" smtClean="0"/>
          </a:p>
          <a:p>
            <a:r>
              <a:rPr lang="zh-CN" altLang="en-US" dirty="0" smtClean="0"/>
              <a:t>继续进行开发和完善。</a:t>
            </a:r>
            <a:endParaRPr lang="en-US" altLang="zh-CN" dirty="0" smtClean="0"/>
          </a:p>
        </p:txBody>
      </p:sp>
      <p:sp>
        <p:nvSpPr>
          <p:cNvPr id="13" name="文本框 12"/>
          <p:cNvSpPr txBox="1"/>
          <p:nvPr/>
        </p:nvSpPr>
        <p:spPr>
          <a:xfrm>
            <a:off x="2141747" y="3391063"/>
            <a:ext cx="34163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更新聊天页面的风格，地图方</a:t>
            </a:r>
            <a:endParaRPr lang="en-US" altLang="zh-CN" dirty="0" smtClean="0"/>
          </a:p>
          <a:p>
            <a:r>
              <a:rPr lang="zh-CN" altLang="en-US" dirty="0" smtClean="0"/>
              <a:t>面实现精确地点的查询，小工具</a:t>
            </a:r>
            <a:endParaRPr lang="en-US" altLang="zh-CN" dirty="0" smtClean="0"/>
          </a:p>
          <a:p>
            <a:r>
              <a:rPr lang="zh-CN" altLang="en-US" dirty="0" smtClean="0"/>
              <a:t>的插入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2132565" y="5960018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做出更完善的</a:t>
            </a:r>
            <a:r>
              <a:rPr lang="en-US" altLang="zh-CN" dirty="0" smtClean="0"/>
              <a:t>APP</a:t>
            </a:r>
            <a:endParaRPr lang="zh-CN" altLang="en-US" dirty="0"/>
          </a:p>
        </p:txBody>
      </p:sp>
      <p:grpSp>
        <p:nvGrpSpPr>
          <p:cNvPr id="19" name="组合 18"/>
          <p:cNvGrpSpPr/>
          <p:nvPr/>
        </p:nvGrpSpPr>
        <p:grpSpPr>
          <a:xfrm>
            <a:off x="620160" y="1417182"/>
            <a:ext cx="1152880" cy="993467"/>
            <a:chOff x="620160" y="1417182"/>
            <a:chExt cx="1152880" cy="993467"/>
          </a:xfrm>
        </p:grpSpPr>
        <p:sp>
          <p:nvSpPr>
            <p:cNvPr id="7" name="椭圆 6"/>
            <p:cNvSpPr/>
            <p:nvPr/>
          </p:nvSpPr>
          <p:spPr>
            <a:xfrm>
              <a:off x="665018" y="1417182"/>
              <a:ext cx="1011382" cy="993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620160" y="1692531"/>
              <a:ext cx="115288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 smtClean="0"/>
                <a:t>Mission</a:t>
              </a:r>
              <a:endParaRPr lang="zh-CN" altLang="en-US" sz="2400" dirty="0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90909" y="3394897"/>
            <a:ext cx="1011382" cy="993467"/>
            <a:chOff x="665018" y="4225104"/>
            <a:chExt cx="1011382" cy="993467"/>
          </a:xfrm>
        </p:grpSpPr>
        <p:sp>
          <p:nvSpPr>
            <p:cNvPr id="9" name="椭圆 8"/>
            <p:cNvSpPr/>
            <p:nvPr/>
          </p:nvSpPr>
          <p:spPr>
            <a:xfrm>
              <a:off x="665018" y="4225104"/>
              <a:ext cx="1011382" cy="993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800906" y="4509891"/>
              <a:ext cx="7673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 smtClean="0"/>
                <a:t>C</a:t>
              </a:r>
              <a:r>
                <a:rPr lang="zh-CN" altLang="en-US" sz="2400" dirty="0" smtClean="0"/>
                <a:t>ore</a:t>
              </a:r>
              <a:endParaRPr lang="zh-CN" altLang="en-US" sz="2400" dirty="0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65018" y="5629065"/>
            <a:ext cx="1011382" cy="993467"/>
            <a:chOff x="665018" y="5629065"/>
            <a:chExt cx="1011382" cy="993467"/>
          </a:xfrm>
        </p:grpSpPr>
        <p:sp>
          <p:nvSpPr>
            <p:cNvPr id="10" name="椭圆 9"/>
            <p:cNvSpPr/>
            <p:nvPr/>
          </p:nvSpPr>
          <p:spPr>
            <a:xfrm>
              <a:off x="665018" y="5629065"/>
              <a:ext cx="1011382" cy="993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808270" y="5913852"/>
              <a:ext cx="72487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 smtClean="0"/>
                <a:t>I</a:t>
              </a:r>
              <a:r>
                <a:rPr lang="zh-CN" altLang="en-US" sz="2400" dirty="0" smtClean="0"/>
                <a:t>dea</a:t>
              </a:r>
              <a:endParaRPr lang="zh-CN" altLang="en-US" sz="2400" dirty="0"/>
            </a:p>
          </p:txBody>
        </p:sp>
      </p:grpSp>
      <p:sp>
        <p:nvSpPr>
          <p:cNvPr id="23" name="燕尾形 22"/>
          <p:cNvSpPr/>
          <p:nvPr/>
        </p:nvSpPr>
        <p:spPr>
          <a:xfrm rot="5400000">
            <a:off x="5822307" y="6215732"/>
            <a:ext cx="345030" cy="413657"/>
          </a:xfrm>
          <a:prstGeom prst="chevron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燕尾形 23"/>
          <p:cNvSpPr/>
          <p:nvPr/>
        </p:nvSpPr>
        <p:spPr>
          <a:xfrm rot="5400000">
            <a:off x="5822307" y="6478657"/>
            <a:ext cx="345030" cy="413657"/>
          </a:xfrm>
          <a:prstGeom prst="chevron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流程图: 联系 27"/>
          <p:cNvSpPr/>
          <p:nvPr/>
        </p:nvSpPr>
        <p:spPr>
          <a:xfrm>
            <a:off x="2810293" y="6622532"/>
            <a:ext cx="73955" cy="82738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流程图: 联系 28"/>
          <p:cNvSpPr/>
          <p:nvPr/>
        </p:nvSpPr>
        <p:spPr>
          <a:xfrm>
            <a:off x="2998556" y="6622532"/>
            <a:ext cx="73955" cy="82738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流程图: 联系 29"/>
          <p:cNvSpPr/>
          <p:nvPr/>
        </p:nvSpPr>
        <p:spPr>
          <a:xfrm>
            <a:off x="3186819" y="6622532"/>
            <a:ext cx="73955" cy="82738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7498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25"/>
                            </p:stCondLst>
                            <p:childTnLst>
                              <p:par>
                                <p:cTn id="24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675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175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675"/>
                            </p:stCondLst>
                            <p:childTnLst>
                              <p:par>
                                <p:cTn id="4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175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675"/>
                            </p:stCondLst>
                            <p:childTnLst>
                              <p:par>
                                <p:cTn id="5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175"/>
                            </p:stCondLst>
                            <p:childTnLst>
                              <p:par>
                                <p:cTn id="5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675"/>
                            </p:stCondLst>
                            <p:childTnLst>
                              <p:par>
                                <p:cTn id="6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675"/>
                            </p:stCondLst>
                            <p:childTnLst>
                              <p:par>
                                <p:cTn id="75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1" grpId="0"/>
      <p:bldP spid="13" grpId="0"/>
      <p:bldP spid="14" grpId="0"/>
      <p:bldP spid="23" grpId="0" animBg="1"/>
      <p:bldP spid="23" grpId="1" animBg="1"/>
      <p:bldP spid="24" grpId="0" animBg="1"/>
      <p:bldP spid="24" grpId="1" animBg="1"/>
      <p:bldP spid="28" grpId="0" animBg="1"/>
      <p:bldP spid="29" grpId="0" animBg="1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平行四边形 147"/>
          <p:cNvSpPr/>
          <p:nvPr/>
        </p:nvSpPr>
        <p:spPr>
          <a:xfrm>
            <a:off x="357707" y="1680142"/>
            <a:ext cx="7619577" cy="4932219"/>
          </a:xfrm>
          <a:prstGeom prst="parallelogram">
            <a:avLst>
              <a:gd name="adj" fmla="val 0"/>
            </a:avLst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9327422" y="0"/>
            <a:ext cx="2864578" cy="2483427"/>
          </a:xfrm>
          <a:prstGeom prst="rect">
            <a:avLst/>
          </a:prstGeom>
          <a:solidFill>
            <a:schemeClr val="accent4">
              <a:lumMod val="60000"/>
              <a:lumOff val="4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22" name="椭圆 121"/>
          <p:cNvSpPr/>
          <p:nvPr/>
        </p:nvSpPr>
        <p:spPr>
          <a:xfrm>
            <a:off x="10294763" y="1114437"/>
            <a:ext cx="921527" cy="88844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3" name="椭圆 122"/>
          <p:cNvSpPr/>
          <p:nvPr/>
        </p:nvSpPr>
        <p:spPr>
          <a:xfrm>
            <a:off x="10137761" y="966067"/>
            <a:ext cx="1235529" cy="11851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9980759" y="817697"/>
            <a:ext cx="1549531" cy="1481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dirty="0">
                <a:solidFill>
                  <a:prstClr val="black"/>
                </a:solidFill>
                <a:latin typeface="Bradley Hand ITC" panose="03070402050302030203" pitchFamily="66" charset="0"/>
              </a:rPr>
              <a:t>4</a:t>
            </a:r>
            <a:endParaRPr lang="zh-CN" altLang="en-US" sz="6600" dirty="0">
              <a:solidFill>
                <a:prstClr val="black"/>
              </a:solidFill>
              <a:latin typeface="Bradley Hand ITC" panose="03070402050302030203" pitchFamily="66" charset="0"/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10237092" y="1041569"/>
            <a:ext cx="1036863" cy="1034175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prstClr val="white"/>
                </a:solidFill>
                <a:latin typeface="Bradley Hand ITC" panose="03070402050302030203" pitchFamily="66" charset="0"/>
              </a:rPr>
              <a:t>3</a:t>
            </a:r>
            <a:endParaRPr lang="zh-CN" altLang="en-US" sz="3200" dirty="0">
              <a:solidFill>
                <a:prstClr val="white"/>
              </a:solidFill>
              <a:latin typeface="Bradley Hand ITC" panose="03070402050302030203" pitchFamily="66" charset="0"/>
            </a:endParaRPr>
          </a:p>
        </p:txBody>
      </p:sp>
      <p:sp>
        <p:nvSpPr>
          <p:cNvPr id="130" name="等腰三角形 129"/>
          <p:cNvSpPr/>
          <p:nvPr/>
        </p:nvSpPr>
        <p:spPr>
          <a:xfrm>
            <a:off x="3677727" y="2759006"/>
            <a:ext cx="3546764" cy="307617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1" name="等腰三角形 130"/>
          <p:cNvSpPr/>
          <p:nvPr/>
        </p:nvSpPr>
        <p:spPr>
          <a:xfrm rot="3579548">
            <a:off x="1454494" y="2045364"/>
            <a:ext cx="3546764" cy="307617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cxnSp>
        <p:nvCxnSpPr>
          <p:cNvPr id="140" name="直接连接符 139"/>
          <p:cNvCxnSpPr/>
          <p:nvPr/>
        </p:nvCxnSpPr>
        <p:spPr>
          <a:xfrm>
            <a:off x="3687561" y="4297091"/>
            <a:ext cx="8691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弧形 5"/>
          <p:cNvSpPr/>
          <p:nvPr/>
        </p:nvSpPr>
        <p:spPr>
          <a:xfrm rot="1047779">
            <a:off x="6543967" y="1832749"/>
            <a:ext cx="1299008" cy="992726"/>
          </a:xfrm>
          <a:prstGeom prst="arc">
            <a:avLst>
              <a:gd name="adj1" fmla="val 16200000"/>
              <a:gd name="adj2" fmla="val 2068230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2" name="弧形 21"/>
          <p:cNvSpPr/>
          <p:nvPr/>
        </p:nvSpPr>
        <p:spPr>
          <a:xfrm rot="17269186">
            <a:off x="306436" y="2055233"/>
            <a:ext cx="1299008" cy="992726"/>
          </a:xfrm>
          <a:prstGeom prst="arc">
            <a:avLst>
              <a:gd name="adj1" fmla="val 16200000"/>
              <a:gd name="adj2" fmla="val 2068230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3" name="弧形 22"/>
          <p:cNvSpPr/>
          <p:nvPr/>
        </p:nvSpPr>
        <p:spPr>
          <a:xfrm rot="11647005">
            <a:off x="495772" y="5476212"/>
            <a:ext cx="1299008" cy="992726"/>
          </a:xfrm>
          <a:prstGeom prst="arc">
            <a:avLst>
              <a:gd name="adj1" fmla="val 16200000"/>
              <a:gd name="adj2" fmla="val 2068230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4" name="弧形 23"/>
          <p:cNvSpPr/>
          <p:nvPr/>
        </p:nvSpPr>
        <p:spPr>
          <a:xfrm rot="6865269">
            <a:off x="6723186" y="5338813"/>
            <a:ext cx="1299008" cy="992726"/>
          </a:xfrm>
          <a:prstGeom prst="arc">
            <a:avLst>
              <a:gd name="adj1" fmla="val 16200000"/>
              <a:gd name="adj2" fmla="val 2068230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燕尾形 6"/>
          <p:cNvSpPr/>
          <p:nvPr/>
        </p:nvSpPr>
        <p:spPr>
          <a:xfrm rot="10800000">
            <a:off x="394324" y="404040"/>
            <a:ext cx="345030" cy="413657"/>
          </a:xfrm>
          <a:prstGeom prst="chevron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6" name="燕尾形 25"/>
          <p:cNvSpPr/>
          <p:nvPr/>
        </p:nvSpPr>
        <p:spPr>
          <a:xfrm rot="10800000">
            <a:off x="622694" y="400334"/>
            <a:ext cx="345030" cy="413657"/>
          </a:xfrm>
          <a:prstGeom prst="chevron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241784" y="2997508"/>
            <a:ext cx="3130985" cy="1385664"/>
            <a:chOff x="1241784" y="2997508"/>
            <a:chExt cx="3130985" cy="1385664"/>
          </a:xfrm>
        </p:grpSpPr>
        <p:sp>
          <p:nvSpPr>
            <p:cNvPr id="147" name="文本框 146"/>
            <p:cNvSpPr txBox="1"/>
            <p:nvPr/>
          </p:nvSpPr>
          <p:spPr>
            <a:xfrm>
              <a:off x="1241784" y="2997508"/>
              <a:ext cx="31309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prstClr val="black"/>
                  </a:solidFill>
                  <a:latin typeface="Bradley Hand ITC" panose="03070402050302030203" pitchFamily="66" charset="0"/>
                </a:rPr>
                <a:t>Project Presentation</a:t>
              </a:r>
              <a:endParaRPr lang="zh-CN" altLang="en-US" sz="2800" b="1" dirty="0">
                <a:solidFill>
                  <a:prstClr val="black"/>
                </a:solidFill>
                <a:latin typeface="Bradley Hand ITC" panose="03070402050302030203" pitchFamily="66" charset="0"/>
              </a:endParaRPr>
            </a:p>
          </p:txBody>
        </p:sp>
        <p:sp>
          <p:nvSpPr>
            <p:cNvPr id="150" name="文本框 149"/>
            <p:cNvSpPr txBox="1"/>
            <p:nvPr/>
          </p:nvSpPr>
          <p:spPr>
            <a:xfrm>
              <a:off x="2197924" y="3983062"/>
              <a:ext cx="1117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prstClr val="black"/>
                  </a:solidFill>
                  <a:latin typeface="Bradley Hand ITC" panose="03070402050302030203" pitchFamily="66" charset="0"/>
                </a:rPr>
                <a:t>Interface</a:t>
              </a:r>
              <a:endParaRPr lang="zh-CN" altLang="en-US" sz="2000" b="1" dirty="0">
                <a:solidFill>
                  <a:prstClr val="black"/>
                </a:solidFill>
                <a:latin typeface="Bradley Hand ITC" panose="03070402050302030203" pitchFamily="66" charset="0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339" y="3617867"/>
            <a:ext cx="2195704" cy="219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361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500"/>
                            </p:stCondLst>
                            <p:childTnLst>
                              <p:par>
                                <p:cTn id="7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000"/>
                            </p:stCondLst>
                            <p:childTnLst>
                              <p:par>
                                <p:cTn id="8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500"/>
                            </p:stCondLst>
                            <p:childTnLst>
                              <p:par>
                                <p:cTn id="8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0"/>
                            </p:stCondLst>
                            <p:childTnLst>
                              <p:par>
                                <p:cTn id="96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8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1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 animBg="1"/>
      <p:bldP spid="5" grpId="0" animBg="1"/>
      <p:bldP spid="122" grpId="0" animBg="1"/>
      <p:bldP spid="122" grpId="1" animBg="1"/>
      <p:bldP spid="123" grpId="0" animBg="1"/>
      <p:bldP spid="123" grpId="1" animBg="1"/>
      <p:bldP spid="124" grpId="0" animBg="1"/>
      <p:bldP spid="125" grpId="0" animBg="1"/>
      <p:bldP spid="125" grpId="1" animBg="1"/>
      <p:bldP spid="130" grpId="0" animBg="1"/>
      <p:bldP spid="131" grpId="0" animBg="1"/>
      <p:bldP spid="6" grpId="0" animBg="1"/>
      <p:bldP spid="22" grpId="0" animBg="1"/>
      <p:bldP spid="23" grpId="0" animBg="1"/>
      <p:bldP spid="24" grpId="0" animBg="1"/>
      <p:bldP spid="7" grpId="0" animBg="1"/>
      <p:bldP spid="7" grpId="1" animBg="1"/>
      <p:bldP spid="26" grpId="0" animBg="1"/>
      <p:bldP spid="26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16200000">
            <a:off x="9068270" y="2139990"/>
            <a:ext cx="3548847" cy="2698613"/>
          </a:xfrm>
          <a:prstGeom prst="triangle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101859" y="3109130"/>
            <a:ext cx="20084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Calibri Light" panose="020F0302020204030204" pitchFamily="34" charset="0"/>
              </a:rPr>
              <a:t>interface</a:t>
            </a:r>
            <a:endParaRPr lang="zh-CN" altLang="en-US" sz="4000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0599370" y="251221"/>
            <a:ext cx="12498" cy="2187179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10611868" y="4487747"/>
            <a:ext cx="12498" cy="2152539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221"/>
            <a:ext cx="9154886" cy="619397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81000" y="0"/>
            <a:ext cx="9112387" cy="618308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流程图: 联系 23"/>
          <p:cNvSpPr/>
          <p:nvPr/>
        </p:nvSpPr>
        <p:spPr>
          <a:xfrm>
            <a:off x="5943126" y="6681643"/>
            <a:ext cx="73955" cy="82738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流程图: 联系 24"/>
          <p:cNvSpPr/>
          <p:nvPr/>
        </p:nvSpPr>
        <p:spPr>
          <a:xfrm>
            <a:off x="6131389" y="6681643"/>
            <a:ext cx="73955" cy="82738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流程图: 联系 25"/>
          <p:cNvSpPr/>
          <p:nvPr/>
        </p:nvSpPr>
        <p:spPr>
          <a:xfrm>
            <a:off x="6319652" y="6681643"/>
            <a:ext cx="73955" cy="82738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燕尾形 30"/>
          <p:cNvSpPr/>
          <p:nvPr/>
        </p:nvSpPr>
        <p:spPr>
          <a:xfrm rot="5400000">
            <a:off x="9828250" y="6200692"/>
            <a:ext cx="345030" cy="413657"/>
          </a:xfrm>
          <a:prstGeom prst="chevron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燕尾形 31"/>
          <p:cNvSpPr/>
          <p:nvPr/>
        </p:nvSpPr>
        <p:spPr>
          <a:xfrm rot="5400000">
            <a:off x="9828250" y="6463617"/>
            <a:ext cx="345030" cy="413657"/>
          </a:xfrm>
          <a:prstGeom prst="chevron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3664848" cy="6370983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343" y="-1"/>
            <a:ext cx="3646024" cy="6370983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461" y="15370"/>
            <a:ext cx="3363709" cy="6336909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8" y="9650"/>
            <a:ext cx="3312691" cy="6351679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327" y="-11704"/>
            <a:ext cx="3324110" cy="6361329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8" y="-11704"/>
            <a:ext cx="3312691" cy="634962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480" y="0"/>
            <a:ext cx="3344141" cy="6361329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934" y="60296"/>
            <a:ext cx="3284926" cy="6289329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8" y="-15039"/>
            <a:ext cx="3312691" cy="635296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576" y="-7520"/>
            <a:ext cx="3613503" cy="6337921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8" y="0"/>
            <a:ext cx="3648892" cy="6330401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77" y="-24934"/>
            <a:ext cx="3344961" cy="6411195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348343" cy="634962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2" y="12045"/>
            <a:ext cx="3347028" cy="6330401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8" y="0"/>
            <a:ext cx="3657500" cy="6330401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8" y="0"/>
            <a:ext cx="3648892" cy="6370982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849" y="26339"/>
            <a:ext cx="3362232" cy="6342629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135" y="-11395"/>
            <a:ext cx="3627766" cy="6349629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79" y="24324"/>
            <a:ext cx="3338371" cy="6371587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933" y="-30163"/>
            <a:ext cx="3290496" cy="6386261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899" y="9650"/>
            <a:ext cx="3436506" cy="6358747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87" y="34073"/>
            <a:ext cx="3327062" cy="6296328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315" y="0"/>
            <a:ext cx="3239009" cy="6352279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671" y="0"/>
            <a:ext cx="3457978" cy="6337921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552101" cy="6368397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552101" cy="6330401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552101" cy="633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3835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00"/>
                            </p:stCondLst>
                            <p:childTnLst>
                              <p:par>
                                <p:cTn id="24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450"/>
                            </p:stCondLst>
                            <p:childTnLst>
                              <p:par>
                                <p:cTn id="3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5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5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5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000"/>
                            </p:stCondLst>
                            <p:childTnLst>
                              <p:par>
                                <p:cTn id="1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500"/>
                            </p:stCondLst>
                            <p:childTnLst>
                              <p:par>
                                <p:cTn id="1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00"/>
                            </p:stCondLst>
                            <p:childTnLst>
                              <p:par>
                                <p:cTn id="1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000"/>
                            </p:stCondLst>
                            <p:childTnLst>
                              <p:par>
                                <p:cTn id="1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500"/>
                            </p:stCondLst>
                            <p:childTnLst>
                              <p:par>
                                <p:cTn id="187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000"/>
                            </p:stCondLst>
                            <p:childTnLst>
                              <p:par>
                                <p:cTn id="191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500"/>
                            </p:stCondLst>
                            <p:childTnLst>
                              <p:par>
                                <p:cTn id="1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2500"/>
                            </p:stCondLst>
                            <p:childTnLst>
                              <p:par>
                                <p:cTn id="2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500"/>
                            </p:stCondLst>
                            <p:childTnLst>
                              <p:par>
                                <p:cTn id="212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1000"/>
                            </p:stCondLst>
                            <p:childTnLst>
                              <p:par>
                                <p:cTn id="2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500"/>
                            </p:stCondLst>
                            <p:childTnLst>
                              <p:par>
                                <p:cTn id="233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1000"/>
                            </p:stCondLst>
                            <p:childTnLst>
                              <p:par>
                                <p:cTn id="237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1500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500"/>
                            </p:stCondLst>
                            <p:childTnLst>
                              <p:par>
                                <p:cTn id="2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500"/>
                            </p:stCondLst>
                            <p:childTnLst>
                              <p:par>
                                <p:cTn id="2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1000"/>
                            </p:stCondLst>
                            <p:childTnLst>
                              <p:par>
                                <p:cTn id="26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2000"/>
                            </p:stCondLst>
                            <p:childTnLst>
                              <p:par>
                                <p:cTn id="274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6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7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9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7" grpId="0" animBg="1"/>
      <p:bldP spid="24" grpId="0" animBg="1"/>
      <p:bldP spid="25" grpId="0" animBg="1"/>
      <p:bldP spid="26" grpId="0" animBg="1"/>
      <p:bldP spid="31" grpId="0" animBg="1"/>
      <p:bldP spid="31" grpId="1" animBg="1"/>
      <p:bldP spid="32" grpId="0" animBg="1"/>
      <p:bldP spid="32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2110516" y="-4771"/>
            <a:ext cx="7604286" cy="1631428"/>
          </a:xfrm>
          <a:prstGeom prst="rect">
            <a:avLst/>
          </a:prstGeom>
          <a:solidFill>
            <a:schemeClr val="accent4">
              <a:lumMod val="60000"/>
              <a:lumOff val="4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22" name="椭圆 121"/>
          <p:cNvSpPr/>
          <p:nvPr/>
        </p:nvSpPr>
        <p:spPr>
          <a:xfrm>
            <a:off x="5380570" y="352943"/>
            <a:ext cx="921527" cy="88844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3" name="椭圆 122"/>
          <p:cNvSpPr/>
          <p:nvPr/>
        </p:nvSpPr>
        <p:spPr>
          <a:xfrm>
            <a:off x="5223568" y="204573"/>
            <a:ext cx="1235529" cy="11851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5066566" y="56203"/>
            <a:ext cx="1549531" cy="1481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dirty="0">
                <a:solidFill>
                  <a:prstClr val="black"/>
                </a:solidFill>
                <a:latin typeface="Bradley Hand ITC" panose="03070402050302030203" pitchFamily="66" charset="0"/>
              </a:rPr>
              <a:t>5</a:t>
            </a:r>
            <a:endParaRPr lang="zh-CN" altLang="en-US" sz="6600" dirty="0">
              <a:solidFill>
                <a:prstClr val="black"/>
              </a:solidFill>
              <a:latin typeface="Bradley Hand ITC" panose="03070402050302030203" pitchFamily="66" charset="0"/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5322899" y="274033"/>
            <a:ext cx="1036863" cy="1034175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prstClr val="white"/>
                </a:solidFill>
                <a:latin typeface="Bradley Hand ITC" panose="03070402050302030203" pitchFamily="66" charset="0"/>
              </a:rPr>
              <a:t>4</a:t>
            </a:r>
            <a:endParaRPr lang="zh-CN" altLang="en-US" sz="3200" dirty="0">
              <a:solidFill>
                <a:prstClr val="white"/>
              </a:solidFill>
              <a:latin typeface="Bradley Hand ITC" panose="03070402050302030203" pitchFamily="66" charset="0"/>
            </a:endParaRPr>
          </a:p>
        </p:txBody>
      </p:sp>
      <p:sp>
        <p:nvSpPr>
          <p:cNvPr id="7" name="燕尾形 6"/>
          <p:cNvSpPr/>
          <p:nvPr/>
        </p:nvSpPr>
        <p:spPr>
          <a:xfrm>
            <a:off x="11420501" y="3534010"/>
            <a:ext cx="345030" cy="413657"/>
          </a:xfrm>
          <a:prstGeom prst="chevron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6" name="燕尾形 25"/>
          <p:cNvSpPr/>
          <p:nvPr/>
        </p:nvSpPr>
        <p:spPr>
          <a:xfrm>
            <a:off x="11720241" y="3534010"/>
            <a:ext cx="345030" cy="413657"/>
          </a:xfrm>
          <a:prstGeom prst="chevron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7" name="平行四边形 26"/>
          <p:cNvSpPr/>
          <p:nvPr/>
        </p:nvSpPr>
        <p:spPr>
          <a:xfrm>
            <a:off x="2110516" y="1925781"/>
            <a:ext cx="7619577" cy="4932219"/>
          </a:xfrm>
          <a:prstGeom prst="parallelogram">
            <a:avLst>
              <a:gd name="adj" fmla="val 0"/>
            </a:avLst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>
            <a:off x="2861512" y="3036416"/>
            <a:ext cx="3546764" cy="307617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3579548">
            <a:off x="5631654" y="2267056"/>
            <a:ext cx="3546764" cy="307617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2" name="直接连接符 31"/>
          <p:cNvCxnSpPr>
            <a:stCxn id="29" idx="3"/>
            <a:endCxn id="28" idx="5"/>
          </p:cNvCxnSpPr>
          <p:nvPr/>
        </p:nvCxnSpPr>
        <p:spPr>
          <a:xfrm flipH="1" flipV="1">
            <a:off x="5521585" y="4574501"/>
            <a:ext cx="556029" cy="75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弧形 35"/>
          <p:cNvSpPr/>
          <p:nvPr/>
        </p:nvSpPr>
        <p:spPr>
          <a:xfrm rot="1047779">
            <a:off x="8296776" y="2078388"/>
            <a:ext cx="1299008" cy="992726"/>
          </a:xfrm>
          <a:prstGeom prst="arc">
            <a:avLst>
              <a:gd name="adj1" fmla="val 16200000"/>
              <a:gd name="adj2" fmla="val 2068230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弧形 36"/>
          <p:cNvSpPr/>
          <p:nvPr/>
        </p:nvSpPr>
        <p:spPr>
          <a:xfrm rot="17269186">
            <a:off x="2059245" y="2300872"/>
            <a:ext cx="1299008" cy="992726"/>
          </a:xfrm>
          <a:prstGeom prst="arc">
            <a:avLst>
              <a:gd name="adj1" fmla="val 16200000"/>
              <a:gd name="adj2" fmla="val 2068230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弧形 37"/>
          <p:cNvSpPr/>
          <p:nvPr/>
        </p:nvSpPr>
        <p:spPr>
          <a:xfrm rot="11647005">
            <a:off x="2248581" y="5721851"/>
            <a:ext cx="1299008" cy="992726"/>
          </a:xfrm>
          <a:prstGeom prst="arc">
            <a:avLst>
              <a:gd name="adj1" fmla="val 16200000"/>
              <a:gd name="adj2" fmla="val 2068230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弧形 38"/>
          <p:cNvSpPr/>
          <p:nvPr/>
        </p:nvSpPr>
        <p:spPr>
          <a:xfrm rot="6865269">
            <a:off x="8475995" y="5584452"/>
            <a:ext cx="1299008" cy="992726"/>
          </a:xfrm>
          <a:prstGeom prst="arc">
            <a:avLst>
              <a:gd name="adj1" fmla="val 16200000"/>
              <a:gd name="adj2" fmla="val 2068230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853596" y="3252419"/>
            <a:ext cx="4242046" cy="2584425"/>
            <a:chOff x="3853596" y="3252419"/>
            <a:chExt cx="4242046" cy="2584425"/>
          </a:xfrm>
        </p:grpSpPr>
        <p:sp>
          <p:nvSpPr>
            <p:cNvPr id="33" name="文本框 32"/>
            <p:cNvSpPr txBox="1"/>
            <p:nvPr/>
          </p:nvSpPr>
          <p:spPr>
            <a:xfrm>
              <a:off x="5652344" y="3252419"/>
              <a:ext cx="24432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>
                  <a:latin typeface="Bradley Hand ITC" panose="03070402050302030203" pitchFamily="66" charset="0"/>
                </a:rPr>
                <a:t>What We Gain</a:t>
              </a:r>
              <a:endParaRPr lang="zh-CN" altLang="en-US" sz="2800" b="1" dirty="0">
                <a:latin typeface="Bradley Hand ITC" panose="03070402050302030203" pitchFamily="66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502127" y="4374446"/>
              <a:ext cx="7360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latin typeface="Bradley Hand ITC" panose="03070402050302030203" pitchFamily="66" charset="0"/>
                </a:rPr>
                <a:t>Gain</a:t>
              </a:r>
              <a:endParaRPr lang="zh-CN" altLang="en-US" sz="2000" b="1" dirty="0">
                <a:latin typeface="Bradley Hand ITC" panose="03070402050302030203" pitchFamily="66" charset="0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3596" y="4274249"/>
              <a:ext cx="1562595" cy="1562595"/>
            </a:xfrm>
            <a:prstGeom prst="rect">
              <a:avLst/>
            </a:prstGeom>
          </p:spPr>
        </p:pic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082" y="-492369"/>
            <a:ext cx="2606624" cy="260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11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0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500"/>
                            </p:stCondLst>
                            <p:childTnLst>
                              <p:par>
                                <p:cTn id="8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0"/>
                            </p:stCondLst>
                            <p:childTnLst>
                              <p:par>
                                <p:cTn id="97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0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2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22" grpId="0" animBg="1"/>
      <p:bldP spid="122" grpId="1" animBg="1"/>
      <p:bldP spid="123" grpId="0" animBg="1"/>
      <p:bldP spid="123" grpId="1" animBg="1"/>
      <p:bldP spid="124" grpId="0" animBg="1"/>
      <p:bldP spid="125" grpId="0" animBg="1"/>
      <p:bldP spid="125" grpId="1" animBg="1"/>
      <p:bldP spid="7" grpId="0" animBg="1"/>
      <p:bldP spid="7" grpId="1" animBg="1"/>
      <p:bldP spid="26" grpId="0" animBg="1"/>
      <p:bldP spid="26" grpId="1" animBg="1"/>
      <p:bldP spid="27" grpId="0" animBg="1"/>
      <p:bldP spid="28" grpId="0" animBg="1"/>
      <p:bldP spid="29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16200000">
            <a:off x="9068270" y="2139990"/>
            <a:ext cx="3548847" cy="2698613"/>
          </a:xfrm>
          <a:prstGeom prst="triangle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499424" y="3135353"/>
            <a:ext cx="11288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Gain</a:t>
            </a:r>
            <a:endParaRPr lang="zh-CN" altLang="en-US" sz="4000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0599370" y="251221"/>
            <a:ext cx="12498" cy="2187179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10611868" y="4487747"/>
            <a:ext cx="12498" cy="2152539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221"/>
            <a:ext cx="9154886" cy="619397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81000" y="0"/>
            <a:ext cx="9112387" cy="618308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流程图: 联系 23"/>
          <p:cNvSpPr/>
          <p:nvPr/>
        </p:nvSpPr>
        <p:spPr>
          <a:xfrm>
            <a:off x="5943126" y="6681643"/>
            <a:ext cx="73955" cy="82738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流程图: 联系 24"/>
          <p:cNvSpPr/>
          <p:nvPr/>
        </p:nvSpPr>
        <p:spPr>
          <a:xfrm>
            <a:off x="6131389" y="6681643"/>
            <a:ext cx="73955" cy="82738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流程图: 联系 25"/>
          <p:cNvSpPr/>
          <p:nvPr/>
        </p:nvSpPr>
        <p:spPr>
          <a:xfrm>
            <a:off x="6319652" y="6681643"/>
            <a:ext cx="73955" cy="82738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燕尾形 30"/>
          <p:cNvSpPr/>
          <p:nvPr/>
        </p:nvSpPr>
        <p:spPr>
          <a:xfrm rot="5400000">
            <a:off x="9828250" y="6200692"/>
            <a:ext cx="345030" cy="413657"/>
          </a:xfrm>
          <a:prstGeom prst="chevron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燕尾形 31"/>
          <p:cNvSpPr/>
          <p:nvPr/>
        </p:nvSpPr>
        <p:spPr>
          <a:xfrm rot="5400000">
            <a:off x="9828250" y="6463617"/>
            <a:ext cx="345030" cy="413657"/>
          </a:xfrm>
          <a:prstGeom prst="chevron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45515" y="2214380"/>
            <a:ext cx="59833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2"/>
                </a:solidFill>
              </a:rPr>
              <a:t>在这次实训期间，我们</a:t>
            </a:r>
            <a:r>
              <a:rPr lang="en-US" altLang="zh-CN" sz="2000" b="1" dirty="0" err="1" smtClean="0">
                <a:solidFill>
                  <a:schemeClr val="bg2"/>
                </a:solidFill>
              </a:rPr>
              <a:t>Goaaha_Rainbow</a:t>
            </a:r>
            <a:r>
              <a:rPr lang="zh-CN" altLang="en-US" sz="2000" b="1" dirty="0" smtClean="0">
                <a:solidFill>
                  <a:schemeClr val="bg2"/>
                </a:solidFill>
              </a:rPr>
              <a:t>团队</a:t>
            </a:r>
            <a:r>
              <a:rPr lang="zh-CN" altLang="en-US" sz="2000" b="1" dirty="0" smtClean="0">
                <a:solidFill>
                  <a:schemeClr val="bg2"/>
                </a:solidFill>
              </a:rPr>
              <a:t>在一起奋斗</a:t>
            </a:r>
            <a:r>
              <a:rPr lang="zh-CN" altLang="en-US" sz="2000" b="1" dirty="0" smtClean="0">
                <a:solidFill>
                  <a:schemeClr val="bg2"/>
                </a:solidFill>
              </a:rPr>
              <a:t>了</a:t>
            </a:r>
            <a:r>
              <a:rPr lang="zh-CN" altLang="en-US" sz="2000" b="1" dirty="0">
                <a:solidFill>
                  <a:schemeClr val="bg2"/>
                </a:solidFill>
              </a:rPr>
              <a:t>一段时间</a:t>
            </a:r>
            <a:r>
              <a:rPr lang="zh-CN" altLang="en-US" sz="2000" b="1" dirty="0" smtClean="0">
                <a:solidFill>
                  <a:schemeClr val="bg2"/>
                </a:solidFill>
              </a:rPr>
              <a:t>，新成员在了解了原本项目后，</a:t>
            </a:r>
            <a:r>
              <a:rPr lang="zh-CN" altLang="en-US" sz="2000" b="1" dirty="0" smtClean="0">
                <a:solidFill>
                  <a:schemeClr val="bg2"/>
                </a:solidFill>
              </a:rPr>
              <a:t>在组长的带领下一步</a:t>
            </a:r>
            <a:r>
              <a:rPr lang="zh-CN" altLang="en-US" sz="2000" b="1" dirty="0" smtClean="0">
                <a:solidFill>
                  <a:schemeClr val="bg2"/>
                </a:solidFill>
              </a:rPr>
              <a:t>步完善项目</a:t>
            </a:r>
            <a:r>
              <a:rPr lang="zh-CN" altLang="en-US" sz="2000" b="1" dirty="0" smtClean="0">
                <a:solidFill>
                  <a:schemeClr val="bg2"/>
                </a:solidFill>
              </a:rPr>
              <a:t>的功能。</a:t>
            </a:r>
            <a:r>
              <a:rPr lang="zh-CN" altLang="en-US" sz="2000" b="1" dirty="0" smtClean="0">
                <a:solidFill>
                  <a:schemeClr val="bg2"/>
                </a:solidFill>
              </a:rPr>
              <a:t>这短时间的</a:t>
            </a:r>
            <a:r>
              <a:rPr lang="zh-CN" altLang="en-US" sz="2000" b="1" dirty="0" smtClean="0">
                <a:solidFill>
                  <a:schemeClr val="bg2"/>
                </a:solidFill>
              </a:rPr>
              <a:t>实训，给予我们更多的是拼搏精神，团队协作能力和面对困难一起克服的美好回忆。我们相信就算实训结束，</a:t>
            </a:r>
            <a:r>
              <a:rPr lang="zh-CN" altLang="en-US" sz="2000" b="1" dirty="0" smtClean="0">
                <a:solidFill>
                  <a:schemeClr val="bg2"/>
                </a:solidFill>
              </a:rPr>
              <a:t>我们团队</a:t>
            </a:r>
            <a:r>
              <a:rPr lang="zh-CN" altLang="en-US" sz="2000" b="1" dirty="0" smtClean="0">
                <a:solidFill>
                  <a:schemeClr val="bg2"/>
                </a:solidFill>
              </a:rPr>
              <a:t>依然会一条心，共同度过大学的美好时光。</a:t>
            </a:r>
            <a:endParaRPr lang="zh-CN" altLang="en-US" sz="2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00708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75"/>
                            </p:stCondLst>
                            <p:childTnLst>
                              <p:par>
                                <p:cTn id="24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325"/>
                            </p:stCondLst>
                            <p:childTnLst>
                              <p:par>
                                <p:cTn id="3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825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325"/>
                            </p:stCondLst>
                            <p:childTnLst>
                              <p:par>
                                <p:cTn id="4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325"/>
                            </p:stCondLst>
                            <p:childTnLst>
                              <p:par>
                                <p:cTn id="56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7" grpId="0" animBg="1"/>
      <p:bldP spid="24" grpId="0" animBg="1"/>
      <p:bldP spid="25" grpId="0" animBg="1"/>
      <p:bldP spid="26" grpId="0" animBg="1"/>
      <p:bldP spid="31" grpId="0" animBg="1"/>
      <p:bldP spid="31" grpId="1" animBg="1"/>
      <p:bldP spid="32" grpId="0" animBg="1"/>
      <p:bldP spid="32" grpId="1" animBg="1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平行四边形 13"/>
          <p:cNvSpPr/>
          <p:nvPr/>
        </p:nvSpPr>
        <p:spPr>
          <a:xfrm>
            <a:off x="398776" y="6495687"/>
            <a:ext cx="11484258" cy="6327785"/>
          </a:xfrm>
          <a:prstGeom prst="parallelogram">
            <a:avLst>
              <a:gd name="adj" fmla="val 0"/>
            </a:avLst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等腰三角形 2"/>
          <p:cNvSpPr/>
          <p:nvPr/>
        </p:nvSpPr>
        <p:spPr>
          <a:xfrm>
            <a:off x="7235986" y="2701452"/>
            <a:ext cx="3363809" cy="3150708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>
            <a:off x="6782032" y="2217545"/>
            <a:ext cx="4271718" cy="3794235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>
            <a:off x="6286207" y="1827535"/>
            <a:ext cx="5263368" cy="454513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3200" dirty="0" smtClean="0">
              <a:solidFill>
                <a:schemeClr val="tx1"/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44062" y="1097280"/>
            <a:ext cx="5641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accent1"/>
                </a:solidFill>
              </a:rPr>
              <a:t>我们的心愿是</a:t>
            </a:r>
          </a:p>
        </p:txBody>
      </p:sp>
      <p:sp>
        <p:nvSpPr>
          <p:cNvPr id="5" name="矩形 4"/>
          <p:cNvSpPr/>
          <p:nvPr/>
        </p:nvSpPr>
        <p:spPr>
          <a:xfrm>
            <a:off x="1708766" y="3379183"/>
            <a:ext cx="46879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200" b="1" dirty="0" smtClean="0">
                <a:solidFill>
                  <a:schemeClr val="bg2"/>
                </a:solidFill>
              </a:rPr>
              <a:t>世界和平</a:t>
            </a:r>
            <a:endParaRPr lang="zh-CN" altLang="en-US" sz="7200" b="1" dirty="0">
              <a:solidFill>
                <a:schemeClr val="bg2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821" y="3756085"/>
            <a:ext cx="2436137" cy="243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651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87090" y="2162301"/>
            <a:ext cx="39934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THANK YOU</a:t>
            </a:r>
            <a:endParaRPr lang="zh-CN" altLang="en-US" sz="6600" dirty="0">
              <a:solidFill>
                <a:schemeClr val="tx1">
                  <a:lumMod val="65000"/>
                  <a:lumOff val="35000"/>
                </a:schemeClr>
              </a:solidFill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838988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13757" y="2402134"/>
            <a:ext cx="3269673" cy="191150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1980" y="2266421"/>
            <a:ext cx="3269673" cy="191150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90074" y="2973164"/>
            <a:ext cx="318548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adley Hand ITC" panose="03070402050302030203" pitchFamily="66" charset="0"/>
                <a:ea typeface="幼圆" panose="02010509060101010101" pitchFamily="49" charset="-122"/>
              </a:rPr>
              <a:t>CONTENTS</a:t>
            </a:r>
            <a:endParaRPr lang="zh-CN" altLang="en-US" sz="44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radley Hand ITC" panose="03070402050302030203" pitchFamily="66" charset="0"/>
              <a:ea typeface="幼圆" panose="02010509060101010101" pitchFamily="49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190012" y="489374"/>
            <a:ext cx="0" cy="5970940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468" y="489374"/>
            <a:ext cx="639128" cy="685079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5888182" y="514261"/>
            <a:ext cx="789709" cy="68507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>
                <a:latin typeface="Bradley Hand ITC" panose="03070402050302030203" pitchFamily="66" charset="0"/>
              </a:rPr>
              <a:t>01</a:t>
            </a:r>
            <a:endParaRPr lang="zh-CN" altLang="en-US" sz="4000" dirty="0">
              <a:latin typeface="Bradley Hand ITC" panose="03070402050302030203" pitchFamily="66" charset="0"/>
            </a:endParaRPr>
          </a:p>
        </p:txBody>
      </p:sp>
      <p:cxnSp>
        <p:nvCxnSpPr>
          <p:cNvPr id="21" name="直接连接符 20"/>
          <p:cNvCxnSpPr>
            <a:stCxn id="19" idx="3"/>
          </p:cNvCxnSpPr>
          <p:nvPr/>
        </p:nvCxnSpPr>
        <p:spPr>
          <a:xfrm flipV="1">
            <a:off x="6677891" y="856646"/>
            <a:ext cx="706582" cy="155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多边形 24"/>
          <p:cNvSpPr/>
          <p:nvPr/>
        </p:nvSpPr>
        <p:spPr>
          <a:xfrm>
            <a:off x="7384473" y="514261"/>
            <a:ext cx="3146400" cy="722973"/>
          </a:xfrm>
          <a:custGeom>
            <a:avLst/>
            <a:gdLst>
              <a:gd name="connsiteX0" fmla="*/ 114182 w 2963884"/>
              <a:gd name="connsiteY0" fmla="*/ 0 h 685079"/>
              <a:gd name="connsiteX1" fmla="*/ 481942 w 2963884"/>
              <a:gd name="connsiteY1" fmla="*/ 0 h 685079"/>
              <a:gd name="connsiteX2" fmla="*/ 746780 w 2963884"/>
              <a:gd name="connsiteY2" fmla="*/ 0 h 685079"/>
              <a:gd name="connsiteX3" fmla="*/ 2217104 w 2963884"/>
              <a:gd name="connsiteY3" fmla="*/ 0 h 685079"/>
              <a:gd name="connsiteX4" fmla="*/ 2219698 w 2963884"/>
              <a:gd name="connsiteY4" fmla="*/ 0 h 685079"/>
              <a:gd name="connsiteX5" fmla="*/ 2849702 w 2963884"/>
              <a:gd name="connsiteY5" fmla="*/ 0 h 685079"/>
              <a:gd name="connsiteX6" fmla="*/ 2963884 w 2963884"/>
              <a:gd name="connsiteY6" fmla="*/ 114182 h 685079"/>
              <a:gd name="connsiteX7" fmla="*/ 2963884 w 2963884"/>
              <a:gd name="connsiteY7" fmla="*/ 570897 h 685079"/>
              <a:gd name="connsiteX8" fmla="*/ 2849702 w 2963884"/>
              <a:gd name="connsiteY8" fmla="*/ 685079 h 685079"/>
              <a:gd name="connsiteX9" fmla="*/ 2219698 w 2963884"/>
              <a:gd name="connsiteY9" fmla="*/ 685079 h 685079"/>
              <a:gd name="connsiteX10" fmla="*/ 2217104 w 2963884"/>
              <a:gd name="connsiteY10" fmla="*/ 685079 h 685079"/>
              <a:gd name="connsiteX11" fmla="*/ 746780 w 2963884"/>
              <a:gd name="connsiteY11" fmla="*/ 685079 h 685079"/>
              <a:gd name="connsiteX12" fmla="*/ 481942 w 2963884"/>
              <a:gd name="connsiteY12" fmla="*/ 685079 h 685079"/>
              <a:gd name="connsiteX13" fmla="*/ 114182 w 2963884"/>
              <a:gd name="connsiteY13" fmla="*/ 685079 h 685079"/>
              <a:gd name="connsiteX14" fmla="*/ 0 w 2963884"/>
              <a:gd name="connsiteY14" fmla="*/ 570897 h 685079"/>
              <a:gd name="connsiteX15" fmla="*/ 0 w 2963884"/>
              <a:gd name="connsiteY15" fmla="*/ 114182 h 685079"/>
              <a:gd name="connsiteX16" fmla="*/ 114182 w 2963884"/>
              <a:gd name="connsiteY16" fmla="*/ 0 h 68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963884" h="685079">
                <a:moveTo>
                  <a:pt x="114182" y="0"/>
                </a:moveTo>
                <a:lnTo>
                  <a:pt x="481942" y="0"/>
                </a:lnTo>
                <a:lnTo>
                  <a:pt x="746780" y="0"/>
                </a:lnTo>
                <a:lnTo>
                  <a:pt x="2217104" y="0"/>
                </a:lnTo>
                <a:lnTo>
                  <a:pt x="2219698" y="0"/>
                </a:lnTo>
                <a:lnTo>
                  <a:pt x="2849702" y="0"/>
                </a:lnTo>
                <a:cubicBezTo>
                  <a:pt x="2912763" y="0"/>
                  <a:pt x="2963884" y="51121"/>
                  <a:pt x="2963884" y="114182"/>
                </a:cubicBezTo>
                <a:lnTo>
                  <a:pt x="2963884" y="570897"/>
                </a:lnTo>
                <a:cubicBezTo>
                  <a:pt x="2963884" y="633958"/>
                  <a:pt x="2912763" y="685079"/>
                  <a:pt x="2849702" y="685079"/>
                </a:cubicBezTo>
                <a:lnTo>
                  <a:pt x="2219698" y="685079"/>
                </a:lnTo>
                <a:lnTo>
                  <a:pt x="2217104" y="685079"/>
                </a:lnTo>
                <a:lnTo>
                  <a:pt x="746780" y="685079"/>
                </a:lnTo>
                <a:lnTo>
                  <a:pt x="481942" y="685079"/>
                </a:lnTo>
                <a:lnTo>
                  <a:pt x="114182" y="685079"/>
                </a:lnTo>
                <a:cubicBezTo>
                  <a:pt x="51121" y="685079"/>
                  <a:pt x="0" y="633958"/>
                  <a:pt x="0" y="570897"/>
                </a:cubicBezTo>
                <a:lnTo>
                  <a:pt x="0" y="114182"/>
                </a:lnTo>
                <a:cubicBezTo>
                  <a:pt x="0" y="51121"/>
                  <a:pt x="51121" y="0"/>
                  <a:pt x="114182" y="0"/>
                </a:cubicBez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latin typeface="Bradley Hand ITC" panose="03070402050302030203" pitchFamily="66" charset="0"/>
              </a:rPr>
              <a:t>Who we are</a:t>
            </a:r>
            <a:endParaRPr lang="zh-CN" altLang="en-US" sz="3200" b="1" dirty="0">
              <a:latin typeface="Bradley Hand ITC" panose="03070402050302030203" pitchFamily="66" charset="0"/>
            </a:endParaRPr>
          </a:p>
        </p:txBody>
      </p:sp>
      <p:pic>
        <p:nvPicPr>
          <p:cNvPr id="27" name="图片 26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26184" y="1765577"/>
            <a:ext cx="525516" cy="684000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6885708" y="1764498"/>
            <a:ext cx="789709" cy="68507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>
                <a:latin typeface="Bradley Hand ITC" panose="03070402050302030203" pitchFamily="66" charset="0"/>
              </a:rPr>
              <a:t>02</a:t>
            </a:r>
            <a:endParaRPr lang="zh-CN" altLang="en-US" sz="4000" dirty="0">
              <a:latin typeface="Bradley Hand ITC" panose="03070402050302030203" pitchFamily="66" charset="0"/>
            </a:endParaRPr>
          </a:p>
        </p:txBody>
      </p:sp>
      <p:cxnSp>
        <p:nvCxnSpPr>
          <p:cNvPr id="29" name="直接连接符 28"/>
          <p:cNvCxnSpPr>
            <a:stCxn id="28" idx="3"/>
          </p:cNvCxnSpPr>
          <p:nvPr/>
        </p:nvCxnSpPr>
        <p:spPr>
          <a:xfrm flipV="1">
            <a:off x="7675417" y="2106883"/>
            <a:ext cx="706582" cy="155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任意多边形 29"/>
          <p:cNvSpPr/>
          <p:nvPr/>
        </p:nvSpPr>
        <p:spPr>
          <a:xfrm>
            <a:off x="8381999" y="1764498"/>
            <a:ext cx="3144982" cy="722973"/>
          </a:xfrm>
          <a:custGeom>
            <a:avLst/>
            <a:gdLst>
              <a:gd name="connsiteX0" fmla="*/ 114182 w 2963884"/>
              <a:gd name="connsiteY0" fmla="*/ 0 h 685079"/>
              <a:gd name="connsiteX1" fmla="*/ 481942 w 2963884"/>
              <a:gd name="connsiteY1" fmla="*/ 0 h 685079"/>
              <a:gd name="connsiteX2" fmla="*/ 746780 w 2963884"/>
              <a:gd name="connsiteY2" fmla="*/ 0 h 685079"/>
              <a:gd name="connsiteX3" fmla="*/ 2217104 w 2963884"/>
              <a:gd name="connsiteY3" fmla="*/ 0 h 685079"/>
              <a:gd name="connsiteX4" fmla="*/ 2219698 w 2963884"/>
              <a:gd name="connsiteY4" fmla="*/ 0 h 685079"/>
              <a:gd name="connsiteX5" fmla="*/ 2849702 w 2963884"/>
              <a:gd name="connsiteY5" fmla="*/ 0 h 685079"/>
              <a:gd name="connsiteX6" fmla="*/ 2963884 w 2963884"/>
              <a:gd name="connsiteY6" fmla="*/ 114182 h 685079"/>
              <a:gd name="connsiteX7" fmla="*/ 2963884 w 2963884"/>
              <a:gd name="connsiteY7" fmla="*/ 570897 h 685079"/>
              <a:gd name="connsiteX8" fmla="*/ 2849702 w 2963884"/>
              <a:gd name="connsiteY8" fmla="*/ 685079 h 685079"/>
              <a:gd name="connsiteX9" fmla="*/ 2219698 w 2963884"/>
              <a:gd name="connsiteY9" fmla="*/ 685079 h 685079"/>
              <a:gd name="connsiteX10" fmla="*/ 2217104 w 2963884"/>
              <a:gd name="connsiteY10" fmla="*/ 685079 h 685079"/>
              <a:gd name="connsiteX11" fmla="*/ 746780 w 2963884"/>
              <a:gd name="connsiteY11" fmla="*/ 685079 h 685079"/>
              <a:gd name="connsiteX12" fmla="*/ 481942 w 2963884"/>
              <a:gd name="connsiteY12" fmla="*/ 685079 h 685079"/>
              <a:gd name="connsiteX13" fmla="*/ 114182 w 2963884"/>
              <a:gd name="connsiteY13" fmla="*/ 685079 h 685079"/>
              <a:gd name="connsiteX14" fmla="*/ 0 w 2963884"/>
              <a:gd name="connsiteY14" fmla="*/ 570897 h 685079"/>
              <a:gd name="connsiteX15" fmla="*/ 0 w 2963884"/>
              <a:gd name="connsiteY15" fmla="*/ 114182 h 685079"/>
              <a:gd name="connsiteX16" fmla="*/ 114182 w 2963884"/>
              <a:gd name="connsiteY16" fmla="*/ 0 h 68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963884" h="685079">
                <a:moveTo>
                  <a:pt x="114182" y="0"/>
                </a:moveTo>
                <a:lnTo>
                  <a:pt x="481942" y="0"/>
                </a:lnTo>
                <a:lnTo>
                  <a:pt x="746780" y="0"/>
                </a:lnTo>
                <a:lnTo>
                  <a:pt x="2217104" y="0"/>
                </a:lnTo>
                <a:lnTo>
                  <a:pt x="2219698" y="0"/>
                </a:lnTo>
                <a:lnTo>
                  <a:pt x="2849702" y="0"/>
                </a:lnTo>
                <a:cubicBezTo>
                  <a:pt x="2912763" y="0"/>
                  <a:pt x="2963884" y="51121"/>
                  <a:pt x="2963884" y="114182"/>
                </a:cubicBezTo>
                <a:lnTo>
                  <a:pt x="2963884" y="570897"/>
                </a:lnTo>
                <a:cubicBezTo>
                  <a:pt x="2963884" y="633958"/>
                  <a:pt x="2912763" y="685079"/>
                  <a:pt x="2849702" y="685079"/>
                </a:cubicBezTo>
                <a:lnTo>
                  <a:pt x="2219698" y="685079"/>
                </a:lnTo>
                <a:lnTo>
                  <a:pt x="2217104" y="685079"/>
                </a:lnTo>
                <a:lnTo>
                  <a:pt x="746780" y="685079"/>
                </a:lnTo>
                <a:lnTo>
                  <a:pt x="481942" y="685079"/>
                </a:lnTo>
                <a:lnTo>
                  <a:pt x="114182" y="685079"/>
                </a:lnTo>
                <a:cubicBezTo>
                  <a:pt x="51121" y="685079"/>
                  <a:pt x="0" y="633958"/>
                  <a:pt x="0" y="570897"/>
                </a:cubicBezTo>
                <a:lnTo>
                  <a:pt x="0" y="114182"/>
                </a:lnTo>
                <a:cubicBezTo>
                  <a:pt x="0" y="51121"/>
                  <a:pt x="51121" y="0"/>
                  <a:pt x="114182" y="0"/>
                </a:cubicBez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latin typeface="Bradley Hand ITC" panose="03070402050302030203" pitchFamily="66" charset="0"/>
              </a:rPr>
              <a:t>What </a:t>
            </a:r>
            <a:r>
              <a:rPr lang="en-US" altLang="zh-CN" sz="3200" b="1" dirty="0" smtClean="0">
                <a:latin typeface="Bradley Hand ITC" panose="03070402050302030203" pitchFamily="66" charset="0"/>
              </a:rPr>
              <a:t>is </a:t>
            </a:r>
            <a:r>
              <a:rPr lang="en-US" altLang="zh-CN" sz="3200" b="1" dirty="0" err="1" smtClean="0">
                <a:latin typeface="Bradley Hand ITC" panose="03070402050302030203" pitchFamily="66" charset="0"/>
              </a:rPr>
              <a:t>Goaaha</a:t>
            </a:r>
            <a:endParaRPr lang="zh-CN" altLang="en-US" sz="3200" b="1" dirty="0">
              <a:latin typeface="Bradley Hand ITC" panose="03070402050302030203" pitchFamily="66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888182" y="3165102"/>
            <a:ext cx="789709" cy="68507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>
                <a:latin typeface="Bradley Hand ITC" panose="03070402050302030203" pitchFamily="66" charset="0"/>
              </a:rPr>
              <a:t>03</a:t>
            </a:r>
            <a:endParaRPr lang="zh-CN" altLang="en-US" sz="4000" dirty="0">
              <a:latin typeface="Bradley Hand ITC" panose="03070402050302030203" pitchFamily="66" charset="0"/>
            </a:endParaRPr>
          </a:p>
        </p:txBody>
      </p:sp>
      <p:cxnSp>
        <p:nvCxnSpPr>
          <p:cNvPr id="33" name="直接连接符 32"/>
          <p:cNvCxnSpPr>
            <a:stCxn id="32" idx="3"/>
          </p:cNvCxnSpPr>
          <p:nvPr/>
        </p:nvCxnSpPr>
        <p:spPr>
          <a:xfrm flipV="1">
            <a:off x="6677891" y="3507487"/>
            <a:ext cx="706582" cy="155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任意多边形 33"/>
          <p:cNvSpPr/>
          <p:nvPr/>
        </p:nvSpPr>
        <p:spPr>
          <a:xfrm>
            <a:off x="7384472" y="3165102"/>
            <a:ext cx="4644395" cy="722973"/>
          </a:xfrm>
          <a:custGeom>
            <a:avLst/>
            <a:gdLst>
              <a:gd name="connsiteX0" fmla="*/ 114182 w 2963884"/>
              <a:gd name="connsiteY0" fmla="*/ 0 h 685079"/>
              <a:gd name="connsiteX1" fmla="*/ 481942 w 2963884"/>
              <a:gd name="connsiteY1" fmla="*/ 0 h 685079"/>
              <a:gd name="connsiteX2" fmla="*/ 746780 w 2963884"/>
              <a:gd name="connsiteY2" fmla="*/ 0 h 685079"/>
              <a:gd name="connsiteX3" fmla="*/ 2217104 w 2963884"/>
              <a:gd name="connsiteY3" fmla="*/ 0 h 685079"/>
              <a:gd name="connsiteX4" fmla="*/ 2219698 w 2963884"/>
              <a:gd name="connsiteY4" fmla="*/ 0 h 685079"/>
              <a:gd name="connsiteX5" fmla="*/ 2849702 w 2963884"/>
              <a:gd name="connsiteY5" fmla="*/ 0 h 685079"/>
              <a:gd name="connsiteX6" fmla="*/ 2963884 w 2963884"/>
              <a:gd name="connsiteY6" fmla="*/ 114182 h 685079"/>
              <a:gd name="connsiteX7" fmla="*/ 2963884 w 2963884"/>
              <a:gd name="connsiteY7" fmla="*/ 570897 h 685079"/>
              <a:gd name="connsiteX8" fmla="*/ 2849702 w 2963884"/>
              <a:gd name="connsiteY8" fmla="*/ 685079 h 685079"/>
              <a:gd name="connsiteX9" fmla="*/ 2219698 w 2963884"/>
              <a:gd name="connsiteY9" fmla="*/ 685079 h 685079"/>
              <a:gd name="connsiteX10" fmla="*/ 2217104 w 2963884"/>
              <a:gd name="connsiteY10" fmla="*/ 685079 h 685079"/>
              <a:gd name="connsiteX11" fmla="*/ 746780 w 2963884"/>
              <a:gd name="connsiteY11" fmla="*/ 685079 h 685079"/>
              <a:gd name="connsiteX12" fmla="*/ 481942 w 2963884"/>
              <a:gd name="connsiteY12" fmla="*/ 685079 h 685079"/>
              <a:gd name="connsiteX13" fmla="*/ 114182 w 2963884"/>
              <a:gd name="connsiteY13" fmla="*/ 685079 h 685079"/>
              <a:gd name="connsiteX14" fmla="*/ 0 w 2963884"/>
              <a:gd name="connsiteY14" fmla="*/ 570897 h 685079"/>
              <a:gd name="connsiteX15" fmla="*/ 0 w 2963884"/>
              <a:gd name="connsiteY15" fmla="*/ 114182 h 685079"/>
              <a:gd name="connsiteX16" fmla="*/ 114182 w 2963884"/>
              <a:gd name="connsiteY16" fmla="*/ 0 h 68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963884" h="685079">
                <a:moveTo>
                  <a:pt x="114182" y="0"/>
                </a:moveTo>
                <a:lnTo>
                  <a:pt x="481942" y="0"/>
                </a:lnTo>
                <a:lnTo>
                  <a:pt x="746780" y="0"/>
                </a:lnTo>
                <a:lnTo>
                  <a:pt x="2217104" y="0"/>
                </a:lnTo>
                <a:lnTo>
                  <a:pt x="2219698" y="0"/>
                </a:lnTo>
                <a:lnTo>
                  <a:pt x="2849702" y="0"/>
                </a:lnTo>
                <a:cubicBezTo>
                  <a:pt x="2912763" y="0"/>
                  <a:pt x="2963884" y="51121"/>
                  <a:pt x="2963884" y="114182"/>
                </a:cubicBezTo>
                <a:lnTo>
                  <a:pt x="2963884" y="570897"/>
                </a:lnTo>
                <a:cubicBezTo>
                  <a:pt x="2963884" y="633958"/>
                  <a:pt x="2912763" y="685079"/>
                  <a:pt x="2849702" y="685079"/>
                </a:cubicBezTo>
                <a:lnTo>
                  <a:pt x="2219698" y="685079"/>
                </a:lnTo>
                <a:lnTo>
                  <a:pt x="2217104" y="685079"/>
                </a:lnTo>
                <a:lnTo>
                  <a:pt x="746780" y="685079"/>
                </a:lnTo>
                <a:lnTo>
                  <a:pt x="481942" y="685079"/>
                </a:lnTo>
                <a:lnTo>
                  <a:pt x="114182" y="685079"/>
                </a:lnTo>
                <a:cubicBezTo>
                  <a:pt x="51121" y="685079"/>
                  <a:pt x="0" y="633958"/>
                  <a:pt x="0" y="570897"/>
                </a:cubicBezTo>
                <a:lnTo>
                  <a:pt x="0" y="114182"/>
                </a:lnTo>
                <a:cubicBezTo>
                  <a:pt x="0" y="51121"/>
                  <a:pt x="51121" y="0"/>
                  <a:pt x="114182" y="0"/>
                </a:cubicBez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latin typeface="Bradley Hand ITC" panose="03070402050302030203" pitchFamily="66" charset="0"/>
              </a:rPr>
              <a:t>What is </a:t>
            </a:r>
            <a:r>
              <a:rPr lang="en-US" altLang="zh-CN" sz="3200" b="1" dirty="0" err="1" smtClean="0">
                <a:latin typeface="Bradley Hand ITC" panose="03070402050302030203" pitchFamily="66" charset="0"/>
              </a:rPr>
              <a:t>Goaaha_Rainbow</a:t>
            </a:r>
            <a:endParaRPr lang="zh-CN" altLang="en-US" sz="3200" b="1" dirty="0">
              <a:latin typeface="Bradley Hand ITC" panose="03070402050302030203" pitchFamily="66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885708" y="4407561"/>
            <a:ext cx="789709" cy="68507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>
                <a:latin typeface="Bradley Hand ITC" panose="03070402050302030203" pitchFamily="66" charset="0"/>
              </a:rPr>
              <a:t>04</a:t>
            </a:r>
            <a:endParaRPr lang="zh-CN" altLang="en-US" sz="4000" dirty="0">
              <a:latin typeface="Bradley Hand ITC" panose="03070402050302030203" pitchFamily="66" charset="0"/>
            </a:endParaRPr>
          </a:p>
        </p:txBody>
      </p:sp>
      <p:cxnSp>
        <p:nvCxnSpPr>
          <p:cNvPr id="37" name="直接连接符 36"/>
          <p:cNvCxnSpPr>
            <a:stCxn id="36" idx="3"/>
          </p:cNvCxnSpPr>
          <p:nvPr/>
        </p:nvCxnSpPr>
        <p:spPr>
          <a:xfrm flipV="1">
            <a:off x="7675417" y="4749946"/>
            <a:ext cx="706582" cy="155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任意多边形 37"/>
          <p:cNvSpPr/>
          <p:nvPr/>
        </p:nvSpPr>
        <p:spPr>
          <a:xfrm>
            <a:off x="7385891" y="5649863"/>
            <a:ext cx="3144982" cy="722973"/>
          </a:xfrm>
          <a:custGeom>
            <a:avLst/>
            <a:gdLst>
              <a:gd name="connsiteX0" fmla="*/ 114182 w 2963884"/>
              <a:gd name="connsiteY0" fmla="*/ 0 h 685079"/>
              <a:gd name="connsiteX1" fmla="*/ 481942 w 2963884"/>
              <a:gd name="connsiteY1" fmla="*/ 0 h 685079"/>
              <a:gd name="connsiteX2" fmla="*/ 746780 w 2963884"/>
              <a:gd name="connsiteY2" fmla="*/ 0 h 685079"/>
              <a:gd name="connsiteX3" fmla="*/ 2217104 w 2963884"/>
              <a:gd name="connsiteY3" fmla="*/ 0 h 685079"/>
              <a:gd name="connsiteX4" fmla="*/ 2219698 w 2963884"/>
              <a:gd name="connsiteY4" fmla="*/ 0 h 685079"/>
              <a:gd name="connsiteX5" fmla="*/ 2849702 w 2963884"/>
              <a:gd name="connsiteY5" fmla="*/ 0 h 685079"/>
              <a:gd name="connsiteX6" fmla="*/ 2963884 w 2963884"/>
              <a:gd name="connsiteY6" fmla="*/ 114182 h 685079"/>
              <a:gd name="connsiteX7" fmla="*/ 2963884 w 2963884"/>
              <a:gd name="connsiteY7" fmla="*/ 570897 h 685079"/>
              <a:gd name="connsiteX8" fmla="*/ 2849702 w 2963884"/>
              <a:gd name="connsiteY8" fmla="*/ 685079 h 685079"/>
              <a:gd name="connsiteX9" fmla="*/ 2219698 w 2963884"/>
              <a:gd name="connsiteY9" fmla="*/ 685079 h 685079"/>
              <a:gd name="connsiteX10" fmla="*/ 2217104 w 2963884"/>
              <a:gd name="connsiteY10" fmla="*/ 685079 h 685079"/>
              <a:gd name="connsiteX11" fmla="*/ 746780 w 2963884"/>
              <a:gd name="connsiteY11" fmla="*/ 685079 h 685079"/>
              <a:gd name="connsiteX12" fmla="*/ 481942 w 2963884"/>
              <a:gd name="connsiteY12" fmla="*/ 685079 h 685079"/>
              <a:gd name="connsiteX13" fmla="*/ 114182 w 2963884"/>
              <a:gd name="connsiteY13" fmla="*/ 685079 h 685079"/>
              <a:gd name="connsiteX14" fmla="*/ 0 w 2963884"/>
              <a:gd name="connsiteY14" fmla="*/ 570897 h 685079"/>
              <a:gd name="connsiteX15" fmla="*/ 0 w 2963884"/>
              <a:gd name="connsiteY15" fmla="*/ 114182 h 685079"/>
              <a:gd name="connsiteX16" fmla="*/ 114182 w 2963884"/>
              <a:gd name="connsiteY16" fmla="*/ 0 h 68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963884" h="685079">
                <a:moveTo>
                  <a:pt x="114182" y="0"/>
                </a:moveTo>
                <a:lnTo>
                  <a:pt x="481942" y="0"/>
                </a:lnTo>
                <a:lnTo>
                  <a:pt x="746780" y="0"/>
                </a:lnTo>
                <a:lnTo>
                  <a:pt x="2217104" y="0"/>
                </a:lnTo>
                <a:lnTo>
                  <a:pt x="2219698" y="0"/>
                </a:lnTo>
                <a:lnTo>
                  <a:pt x="2849702" y="0"/>
                </a:lnTo>
                <a:cubicBezTo>
                  <a:pt x="2912763" y="0"/>
                  <a:pt x="2963884" y="51121"/>
                  <a:pt x="2963884" y="114182"/>
                </a:cubicBezTo>
                <a:lnTo>
                  <a:pt x="2963884" y="570897"/>
                </a:lnTo>
                <a:cubicBezTo>
                  <a:pt x="2963884" y="633958"/>
                  <a:pt x="2912763" y="685079"/>
                  <a:pt x="2849702" y="685079"/>
                </a:cubicBezTo>
                <a:lnTo>
                  <a:pt x="2219698" y="685079"/>
                </a:lnTo>
                <a:lnTo>
                  <a:pt x="2217104" y="685079"/>
                </a:lnTo>
                <a:lnTo>
                  <a:pt x="746780" y="685079"/>
                </a:lnTo>
                <a:lnTo>
                  <a:pt x="481942" y="685079"/>
                </a:lnTo>
                <a:lnTo>
                  <a:pt x="114182" y="685079"/>
                </a:lnTo>
                <a:cubicBezTo>
                  <a:pt x="51121" y="685079"/>
                  <a:pt x="0" y="633958"/>
                  <a:pt x="0" y="570897"/>
                </a:cubicBezTo>
                <a:lnTo>
                  <a:pt x="0" y="114182"/>
                </a:lnTo>
                <a:cubicBezTo>
                  <a:pt x="0" y="51121"/>
                  <a:pt x="51121" y="0"/>
                  <a:pt x="114182" y="0"/>
                </a:cubicBez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latin typeface="Bradley Hand ITC" panose="03070402050302030203" pitchFamily="66" charset="0"/>
              </a:rPr>
              <a:t>What we gain</a:t>
            </a:r>
            <a:endParaRPr lang="zh-CN" altLang="en-US" sz="3200" b="1" dirty="0">
              <a:latin typeface="Bradley Hand ITC" panose="03070402050302030203" pitchFamily="66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888182" y="5688069"/>
            <a:ext cx="789709" cy="68507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>
                <a:latin typeface="Bradley Hand ITC" panose="03070402050302030203" pitchFamily="66" charset="0"/>
              </a:rPr>
              <a:t>05</a:t>
            </a:r>
            <a:endParaRPr lang="zh-CN" altLang="en-US" sz="4000" dirty="0">
              <a:latin typeface="Bradley Hand ITC" panose="03070402050302030203" pitchFamily="66" charset="0"/>
            </a:endParaRPr>
          </a:p>
        </p:txBody>
      </p:sp>
      <p:cxnSp>
        <p:nvCxnSpPr>
          <p:cNvPr id="44" name="直接连接符 43"/>
          <p:cNvCxnSpPr>
            <a:stCxn id="43" idx="3"/>
          </p:cNvCxnSpPr>
          <p:nvPr/>
        </p:nvCxnSpPr>
        <p:spPr>
          <a:xfrm flipV="1">
            <a:off x="6677891" y="6030454"/>
            <a:ext cx="706582" cy="155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任意多边形 44"/>
          <p:cNvSpPr/>
          <p:nvPr/>
        </p:nvSpPr>
        <p:spPr>
          <a:xfrm>
            <a:off x="8381998" y="4388458"/>
            <a:ext cx="3646870" cy="722973"/>
          </a:xfrm>
          <a:custGeom>
            <a:avLst/>
            <a:gdLst>
              <a:gd name="connsiteX0" fmla="*/ 114182 w 2963884"/>
              <a:gd name="connsiteY0" fmla="*/ 0 h 685079"/>
              <a:gd name="connsiteX1" fmla="*/ 481942 w 2963884"/>
              <a:gd name="connsiteY1" fmla="*/ 0 h 685079"/>
              <a:gd name="connsiteX2" fmla="*/ 746780 w 2963884"/>
              <a:gd name="connsiteY2" fmla="*/ 0 h 685079"/>
              <a:gd name="connsiteX3" fmla="*/ 2217104 w 2963884"/>
              <a:gd name="connsiteY3" fmla="*/ 0 h 685079"/>
              <a:gd name="connsiteX4" fmla="*/ 2219698 w 2963884"/>
              <a:gd name="connsiteY4" fmla="*/ 0 h 685079"/>
              <a:gd name="connsiteX5" fmla="*/ 2849702 w 2963884"/>
              <a:gd name="connsiteY5" fmla="*/ 0 h 685079"/>
              <a:gd name="connsiteX6" fmla="*/ 2963884 w 2963884"/>
              <a:gd name="connsiteY6" fmla="*/ 114182 h 685079"/>
              <a:gd name="connsiteX7" fmla="*/ 2963884 w 2963884"/>
              <a:gd name="connsiteY7" fmla="*/ 570897 h 685079"/>
              <a:gd name="connsiteX8" fmla="*/ 2849702 w 2963884"/>
              <a:gd name="connsiteY8" fmla="*/ 685079 h 685079"/>
              <a:gd name="connsiteX9" fmla="*/ 2219698 w 2963884"/>
              <a:gd name="connsiteY9" fmla="*/ 685079 h 685079"/>
              <a:gd name="connsiteX10" fmla="*/ 2217104 w 2963884"/>
              <a:gd name="connsiteY10" fmla="*/ 685079 h 685079"/>
              <a:gd name="connsiteX11" fmla="*/ 746780 w 2963884"/>
              <a:gd name="connsiteY11" fmla="*/ 685079 h 685079"/>
              <a:gd name="connsiteX12" fmla="*/ 481942 w 2963884"/>
              <a:gd name="connsiteY12" fmla="*/ 685079 h 685079"/>
              <a:gd name="connsiteX13" fmla="*/ 114182 w 2963884"/>
              <a:gd name="connsiteY13" fmla="*/ 685079 h 685079"/>
              <a:gd name="connsiteX14" fmla="*/ 0 w 2963884"/>
              <a:gd name="connsiteY14" fmla="*/ 570897 h 685079"/>
              <a:gd name="connsiteX15" fmla="*/ 0 w 2963884"/>
              <a:gd name="connsiteY15" fmla="*/ 114182 h 685079"/>
              <a:gd name="connsiteX16" fmla="*/ 114182 w 2963884"/>
              <a:gd name="connsiteY16" fmla="*/ 0 h 68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963884" h="685079">
                <a:moveTo>
                  <a:pt x="114182" y="0"/>
                </a:moveTo>
                <a:lnTo>
                  <a:pt x="481942" y="0"/>
                </a:lnTo>
                <a:lnTo>
                  <a:pt x="746780" y="0"/>
                </a:lnTo>
                <a:lnTo>
                  <a:pt x="2217104" y="0"/>
                </a:lnTo>
                <a:lnTo>
                  <a:pt x="2219698" y="0"/>
                </a:lnTo>
                <a:lnTo>
                  <a:pt x="2849702" y="0"/>
                </a:lnTo>
                <a:cubicBezTo>
                  <a:pt x="2912763" y="0"/>
                  <a:pt x="2963884" y="51121"/>
                  <a:pt x="2963884" y="114182"/>
                </a:cubicBezTo>
                <a:lnTo>
                  <a:pt x="2963884" y="570897"/>
                </a:lnTo>
                <a:cubicBezTo>
                  <a:pt x="2963884" y="633958"/>
                  <a:pt x="2912763" y="685079"/>
                  <a:pt x="2849702" y="685079"/>
                </a:cubicBezTo>
                <a:lnTo>
                  <a:pt x="2219698" y="685079"/>
                </a:lnTo>
                <a:lnTo>
                  <a:pt x="2217104" y="685079"/>
                </a:lnTo>
                <a:lnTo>
                  <a:pt x="746780" y="685079"/>
                </a:lnTo>
                <a:lnTo>
                  <a:pt x="481942" y="685079"/>
                </a:lnTo>
                <a:lnTo>
                  <a:pt x="114182" y="685079"/>
                </a:lnTo>
                <a:cubicBezTo>
                  <a:pt x="51121" y="685079"/>
                  <a:pt x="0" y="633958"/>
                  <a:pt x="0" y="570897"/>
                </a:cubicBezTo>
                <a:lnTo>
                  <a:pt x="0" y="114182"/>
                </a:lnTo>
                <a:cubicBezTo>
                  <a:pt x="0" y="51121"/>
                  <a:pt x="51121" y="0"/>
                  <a:pt x="114182" y="0"/>
                </a:cubicBez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latin typeface="Bradley Hand ITC" panose="03070402050302030203" pitchFamily="66" charset="0"/>
              </a:rPr>
              <a:t>Project Presentation</a:t>
            </a:r>
            <a:r>
              <a:rPr lang="en-US" altLang="zh-CN" sz="3200" dirty="0" smtClean="0">
                <a:latin typeface="Bradley Hand ITC" panose="03070402050302030203" pitchFamily="66" charset="0"/>
              </a:rPr>
              <a:t> </a:t>
            </a:r>
            <a:endParaRPr lang="zh-CN" altLang="en-US" sz="3200" b="1" dirty="0">
              <a:latin typeface="Bradley Hand ITC" panose="03070402050302030203" pitchFamily="66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962" y="4407406"/>
            <a:ext cx="740087" cy="68507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722" y="5637326"/>
            <a:ext cx="758775" cy="7587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862" y="3165102"/>
            <a:ext cx="722743" cy="7191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17" y="-304667"/>
            <a:ext cx="2706800" cy="27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8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0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500"/>
                            </p:stCondLst>
                            <p:childTnLst>
                              <p:par>
                                <p:cTn id="8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0"/>
                            </p:stCondLst>
                            <p:childTnLst>
                              <p:par>
                                <p:cTn id="9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10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" grpId="0" animBg="1"/>
      <p:bldP spid="2" grpId="0"/>
      <p:bldP spid="19" grpId="0" animBg="1"/>
      <p:bldP spid="25" grpId="0" animBg="1"/>
      <p:bldP spid="28" grpId="0" animBg="1"/>
      <p:bldP spid="30" grpId="0" animBg="1"/>
      <p:bldP spid="32" grpId="0" animBg="1"/>
      <p:bldP spid="34" grpId="0" animBg="1"/>
      <p:bldP spid="36" grpId="0" animBg="1"/>
      <p:bldP spid="38" grpId="0" animBg="1"/>
      <p:bldP spid="43" grpId="0" animBg="1"/>
      <p:bldP spid="4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平行四边形 147"/>
          <p:cNvSpPr/>
          <p:nvPr/>
        </p:nvSpPr>
        <p:spPr>
          <a:xfrm>
            <a:off x="3678844" y="902114"/>
            <a:ext cx="7619577" cy="4932219"/>
          </a:xfrm>
          <a:prstGeom prst="parallelogram">
            <a:avLst>
              <a:gd name="adj" fmla="val 0"/>
            </a:avLst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05517" y="0"/>
            <a:ext cx="2864578" cy="6289964"/>
          </a:xfrm>
          <a:prstGeom prst="rect">
            <a:avLst/>
          </a:prstGeom>
          <a:solidFill>
            <a:schemeClr val="accent4">
              <a:lumMod val="60000"/>
              <a:lumOff val="4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2" name="椭圆 121"/>
          <p:cNvSpPr/>
          <p:nvPr/>
        </p:nvSpPr>
        <p:spPr>
          <a:xfrm>
            <a:off x="1377045" y="3106614"/>
            <a:ext cx="921527" cy="88844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>
            <a:off x="1220043" y="2958244"/>
            <a:ext cx="1235529" cy="11851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椭圆 123"/>
          <p:cNvSpPr/>
          <p:nvPr/>
        </p:nvSpPr>
        <p:spPr>
          <a:xfrm>
            <a:off x="1063041" y="2809874"/>
            <a:ext cx="1549531" cy="1481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dirty="0" smtClean="0">
                <a:solidFill>
                  <a:schemeClr val="tx1"/>
                </a:solidFill>
                <a:latin typeface="Bradley Hand ITC" panose="03070402050302030203" pitchFamily="66" charset="0"/>
              </a:rPr>
              <a:t>1</a:t>
            </a:r>
            <a:endParaRPr lang="zh-CN" altLang="en-US" sz="6600" dirty="0">
              <a:solidFill>
                <a:schemeClr val="tx1"/>
              </a:solidFill>
              <a:latin typeface="Bradley Hand ITC" panose="03070402050302030203" pitchFamily="66" charset="0"/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1328176" y="3037542"/>
            <a:ext cx="1036863" cy="1034175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Bradley Hand ITC" panose="03070402050302030203" pitchFamily="66" charset="0"/>
              </a:rPr>
              <a:t>0</a:t>
            </a:r>
            <a:endParaRPr lang="zh-CN" altLang="en-US" sz="3200" dirty="0">
              <a:latin typeface="Bradley Hand ITC" panose="03070402050302030203" pitchFamily="66" charset="0"/>
            </a:endParaRPr>
          </a:p>
        </p:txBody>
      </p:sp>
      <p:sp>
        <p:nvSpPr>
          <p:cNvPr id="130" name="等腰三角形 129"/>
          <p:cNvSpPr/>
          <p:nvPr/>
        </p:nvSpPr>
        <p:spPr>
          <a:xfrm>
            <a:off x="4429840" y="2012749"/>
            <a:ext cx="3546764" cy="307617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等腰三角形 130"/>
          <p:cNvSpPr/>
          <p:nvPr/>
        </p:nvSpPr>
        <p:spPr>
          <a:xfrm rot="3579548">
            <a:off x="7417696" y="1243389"/>
            <a:ext cx="3546764" cy="307617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40" name="直接连接符 139"/>
          <p:cNvCxnSpPr>
            <a:stCxn id="131" idx="3"/>
            <a:endCxn id="130" idx="5"/>
          </p:cNvCxnSpPr>
          <p:nvPr/>
        </p:nvCxnSpPr>
        <p:spPr>
          <a:xfrm flipH="1" flipV="1">
            <a:off x="7089913" y="3550834"/>
            <a:ext cx="773743" cy="75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5680850" y="2290778"/>
            <a:ext cx="4176223" cy="2054439"/>
            <a:chOff x="5680850" y="2290778"/>
            <a:chExt cx="4176223" cy="2054439"/>
          </a:xfrm>
        </p:grpSpPr>
        <p:pic>
          <p:nvPicPr>
            <p:cNvPr id="133" name="图片 1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0850" y="3158327"/>
              <a:ext cx="1107282" cy="1186890"/>
            </a:xfrm>
            <a:prstGeom prst="rect">
              <a:avLst/>
            </a:prstGeom>
          </p:spPr>
        </p:pic>
        <p:sp>
          <p:nvSpPr>
            <p:cNvPr id="147" name="文本框 146"/>
            <p:cNvSpPr txBox="1"/>
            <p:nvPr/>
          </p:nvSpPr>
          <p:spPr>
            <a:xfrm>
              <a:off x="7598121" y="2290778"/>
              <a:ext cx="22589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>
                  <a:latin typeface="Bradley Hand ITC" panose="03070402050302030203" pitchFamily="66" charset="0"/>
                </a:rPr>
                <a:t>Who We Are ?</a:t>
              </a:r>
              <a:endParaRPr lang="zh-CN" altLang="en-US" sz="2800" b="1" dirty="0">
                <a:latin typeface="Bradley Hand ITC" panose="03070402050302030203" pitchFamily="66" charset="0"/>
              </a:endParaRPr>
            </a:p>
          </p:txBody>
        </p:sp>
        <p:sp>
          <p:nvSpPr>
            <p:cNvPr id="150" name="文本框 149"/>
            <p:cNvSpPr txBox="1"/>
            <p:nvPr/>
          </p:nvSpPr>
          <p:spPr>
            <a:xfrm>
              <a:off x="7711554" y="3054034"/>
              <a:ext cx="20345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err="1" smtClean="0">
                  <a:latin typeface="Bradley Hand ITC" panose="03070402050302030203" pitchFamily="66" charset="0"/>
                </a:rPr>
                <a:t>Goaaha</a:t>
              </a:r>
              <a:r>
                <a:rPr lang="en-US" altLang="zh-CN" sz="2000" b="1" dirty="0" err="1" smtClean="0">
                  <a:latin typeface="Bradley Hand ITC" panose="03070402050302030203" pitchFamily="66" charset="0"/>
                </a:rPr>
                <a:t>_Rainbow</a:t>
              </a:r>
              <a:endParaRPr lang="zh-CN" altLang="en-US" sz="2000" b="1" dirty="0">
                <a:latin typeface="Bradley Hand ITC" panose="03070402050302030203" pitchFamily="66" charset="0"/>
              </a:endParaRPr>
            </a:p>
          </p:txBody>
        </p:sp>
        <p:sp>
          <p:nvSpPr>
            <p:cNvPr id="151" name="文本框 150"/>
            <p:cNvSpPr txBox="1"/>
            <p:nvPr/>
          </p:nvSpPr>
          <p:spPr>
            <a:xfrm>
              <a:off x="8338709" y="3547059"/>
              <a:ext cx="777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latin typeface="Bradley Hand ITC" panose="03070402050302030203" pitchFamily="66" charset="0"/>
                </a:rPr>
                <a:t>Team</a:t>
              </a:r>
              <a:endParaRPr lang="zh-CN" altLang="en-US" sz="2000" b="1" dirty="0">
                <a:latin typeface="Bradley Hand ITC" panose="03070402050302030203" pitchFamily="66" charset="0"/>
              </a:endParaRPr>
            </a:p>
          </p:txBody>
        </p:sp>
      </p:grpSp>
      <p:sp>
        <p:nvSpPr>
          <p:cNvPr id="6" name="弧形 5"/>
          <p:cNvSpPr/>
          <p:nvPr/>
        </p:nvSpPr>
        <p:spPr>
          <a:xfrm rot="1047779">
            <a:off x="9865104" y="1054721"/>
            <a:ext cx="1299008" cy="992726"/>
          </a:xfrm>
          <a:prstGeom prst="arc">
            <a:avLst>
              <a:gd name="adj1" fmla="val 16200000"/>
              <a:gd name="adj2" fmla="val 2068230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弧形 21"/>
          <p:cNvSpPr/>
          <p:nvPr/>
        </p:nvSpPr>
        <p:spPr>
          <a:xfrm rot="17269186">
            <a:off x="3627573" y="1277205"/>
            <a:ext cx="1299008" cy="992726"/>
          </a:xfrm>
          <a:prstGeom prst="arc">
            <a:avLst>
              <a:gd name="adj1" fmla="val 16200000"/>
              <a:gd name="adj2" fmla="val 2068230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弧形 22"/>
          <p:cNvSpPr/>
          <p:nvPr/>
        </p:nvSpPr>
        <p:spPr>
          <a:xfrm rot="11647005">
            <a:off x="3816909" y="4698184"/>
            <a:ext cx="1299008" cy="992726"/>
          </a:xfrm>
          <a:prstGeom prst="arc">
            <a:avLst>
              <a:gd name="adj1" fmla="val 16200000"/>
              <a:gd name="adj2" fmla="val 2068230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弧形 23"/>
          <p:cNvSpPr/>
          <p:nvPr/>
        </p:nvSpPr>
        <p:spPr>
          <a:xfrm rot="6865269">
            <a:off x="10044323" y="4560785"/>
            <a:ext cx="1299008" cy="992726"/>
          </a:xfrm>
          <a:prstGeom prst="arc">
            <a:avLst>
              <a:gd name="adj1" fmla="val 16200000"/>
              <a:gd name="adj2" fmla="val 2068230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燕尾形 6"/>
          <p:cNvSpPr/>
          <p:nvPr/>
        </p:nvSpPr>
        <p:spPr>
          <a:xfrm rot="5400000">
            <a:off x="7304268" y="5992726"/>
            <a:ext cx="345030" cy="413657"/>
          </a:xfrm>
          <a:prstGeom prst="chevron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燕尾形 25"/>
          <p:cNvSpPr/>
          <p:nvPr/>
        </p:nvSpPr>
        <p:spPr>
          <a:xfrm rot="5400000">
            <a:off x="7304268" y="6255651"/>
            <a:ext cx="345030" cy="413657"/>
          </a:xfrm>
          <a:prstGeom prst="chevron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75" y="-461226"/>
            <a:ext cx="3013614" cy="301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9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000"/>
                            </p:stCondLst>
                            <p:childTnLst>
                              <p:par>
                                <p:cTn id="8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0"/>
                            </p:stCondLst>
                            <p:childTnLst>
                              <p:par>
                                <p:cTn id="94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6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 animBg="1"/>
      <p:bldP spid="5" grpId="0" animBg="1"/>
      <p:bldP spid="122" grpId="0" animBg="1"/>
      <p:bldP spid="122" grpId="1" animBg="1"/>
      <p:bldP spid="123" grpId="0" animBg="1"/>
      <p:bldP spid="123" grpId="1" animBg="1"/>
      <p:bldP spid="124" grpId="0" animBg="1"/>
      <p:bldP spid="125" grpId="0" animBg="1"/>
      <p:bldP spid="125" grpId="1" animBg="1"/>
      <p:bldP spid="130" grpId="0" animBg="1"/>
      <p:bldP spid="131" grpId="0" animBg="1"/>
      <p:bldP spid="6" grpId="0" animBg="1"/>
      <p:bldP spid="22" grpId="0" animBg="1"/>
      <p:bldP spid="23" grpId="0" animBg="1"/>
      <p:bldP spid="24" grpId="0" animBg="1"/>
      <p:bldP spid="7" grpId="0" animBg="1"/>
      <p:bldP spid="7" grpId="1" animBg="1"/>
      <p:bldP spid="26" grpId="0" animBg="1"/>
      <p:bldP spid="2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等腰三角形 11"/>
          <p:cNvSpPr/>
          <p:nvPr/>
        </p:nvSpPr>
        <p:spPr>
          <a:xfrm rot="5400000">
            <a:off x="-425117" y="1930491"/>
            <a:ext cx="3548847" cy="2698613"/>
          </a:xfrm>
          <a:prstGeom prst="triangle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0" y="2868494"/>
            <a:ext cx="21805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Our Team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1349306" y="139111"/>
            <a:ext cx="10886" cy="1959429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360192" y="4505378"/>
            <a:ext cx="0" cy="2144804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流程图: 联系 18"/>
          <p:cNvSpPr/>
          <p:nvPr/>
        </p:nvSpPr>
        <p:spPr>
          <a:xfrm>
            <a:off x="5843644" y="6490233"/>
            <a:ext cx="73955" cy="82738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联系 19"/>
          <p:cNvSpPr/>
          <p:nvPr/>
        </p:nvSpPr>
        <p:spPr>
          <a:xfrm>
            <a:off x="6031907" y="6490233"/>
            <a:ext cx="73955" cy="82738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流程图: 联系 20"/>
          <p:cNvSpPr/>
          <p:nvPr/>
        </p:nvSpPr>
        <p:spPr>
          <a:xfrm>
            <a:off x="6220170" y="6490233"/>
            <a:ext cx="73955" cy="82738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燕尾形 46"/>
          <p:cNvSpPr/>
          <p:nvPr/>
        </p:nvSpPr>
        <p:spPr>
          <a:xfrm rot="5400000">
            <a:off x="9701105" y="6034495"/>
            <a:ext cx="345030" cy="413657"/>
          </a:xfrm>
          <a:prstGeom prst="chevron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燕尾形 47"/>
          <p:cNvSpPr/>
          <p:nvPr/>
        </p:nvSpPr>
        <p:spPr>
          <a:xfrm rot="5400000">
            <a:off x="9701105" y="6297420"/>
            <a:ext cx="345030" cy="413657"/>
          </a:xfrm>
          <a:prstGeom prst="chevron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458" y="-89451"/>
            <a:ext cx="4683991" cy="56951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412" y="310533"/>
            <a:ext cx="4788413" cy="582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7737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50"/>
                            </p:stCondLst>
                            <p:childTnLst>
                              <p:par>
                                <p:cTn id="24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400"/>
                            </p:stCondLst>
                            <p:childTnLst>
                              <p:par>
                                <p:cTn id="3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400"/>
                            </p:stCondLst>
                            <p:childTnLst>
                              <p:par>
                                <p:cTn id="45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9" grpId="0" animBg="1"/>
      <p:bldP spid="20" grpId="0" animBg="1"/>
      <p:bldP spid="21" grpId="0" animBg="1"/>
      <p:bldP spid="47" grpId="0" animBg="1"/>
      <p:bldP spid="47" grpId="1" animBg="1"/>
      <p:bldP spid="48" grpId="0" animBg="1"/>
      <p:bldP spid="4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平行四边形 147"/>
          <p:cNvSpPr/>
          <p:nvPr/>
        </p:nvSpPr>
        <p:spPr>
          <a:xfrm>
            <a:off x="836887" y="1002527"/>
            <a:ext cx="7619577" cy="4932219"/>
          </a:xfrm>
          <a:prstGeom prst="parallelogram">
            <a:avLst>
              <a:gd name="adj" fmla="val 0"/>
            </a:avLst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9343312" y="345031"/>
            <a:ext cx="2864578" cy="6289964"/>
          </a:xfrm>
          <a:prstGeom prst="rect">
            <a:avLst/>
          </a:prstGeom>
          <a:solidFill>
            <a:schemeClr val="accent4">
              <a:lumMod val="60000"/>
              <a:lumOff val="4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22" name="椭圆 121"/>
          <p:cNvSpPr/>
          <p:nvPr/>
        </p:nvSpPr>
        <p:spPr>
          <a:xfrm>
            <a:off x="10434886" y="3362509"/>
            <a:ext cx="921527" cy="88844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3" name="椭圆 122"/>
          <p:cNvSpPr/>
          <p:nvPr/>
        </p:nvSpPr>
        <p:spPr>
          <a:xfrm>
            <a:off x="10277884" y="3214139"/>
            <a:ext cx="1235529" cy="11851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10120882" y="3065769"/>
            <a:ext cx="1549531" cy="1481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dirty="0">
                <a:solidFill>
                  <a:prstClr val="black"/>
                </a:solidFill>
                <a:latin typeface="Bradley Hand ITC" panose="03070402050302030203" pitchFamily="66" charset="0"/>
              </a:rPr>
              <a:t>2</a:t>
            </a:r>
            <a:endParaRPr lang="zh-CN" altLang="en-US" sz="6600" dirty="0">
              <a:solidFill>
                <a:prstClr val="black"/>
              </a:solidFill>
              <a:latin typeface="Bradley Hand ITC" panose="03070402050302030203" pitchFamily="66" charset="0"/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10387253" y="3302640"/>
            <a:ext cx="1036863" cy="1034175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prstClr val="white"/>
                </a:solidFill>
                <a:latin typeface="Bradley Hand ITC" panose="03070402050302030203" pitchFamily="66" charset="0"/>
              </a:rPr>
              <a:t>1</a:t>
            </a:r>
            <a:endParaRPr lang="zh-CN" altLang="en-US" sz="3200" dirty="0">
              <a:solidFill>
                <a:prstClr val="white"/>
              </a:solidFill>
              <a:latin typeface="Bradley Hand ITC" panose="03070402050302030203" pitchFamily="66" charset="0"/>
            </a:endParaRPr>
          </a:p>
        </p:txBody>
      </p:sp>
      <p:sp>
        <p:nvSpPr>
          <p:cNvPr id="130" name="等腰三角形 129"/>
          <p:cNvSpPr/>
          <p:nvPr/>
        </p:nvSpPr>
        <p:spPr>
          <a:xfrm>
            <a:off x="4151887" y="1992559"/>
            <a:ext cx="3546764" cy="307617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1" name="等腰三角形 130"/>
          <p:cNvSpPr/>
          <p:nvPr/>
        </p:nvSpPr>
        <p:spPr>
          <a:xfrm rot="3579548">
            <a:off x="2003301" y="1223668"/>
            <a:ext cx="3546764" cy="307617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cxnSp>
        <p:nvCxnSpPr>
          <p:cNvPr id="140" name="直接连接符 139"/>
          <p:cNvCxnSpPr>
            <a:stCxn id="131" idx="5"/>
            <a:endCxn id="130" idx="1"/>
          </p:cNvCxnSpPr>
          <p:nvPr/>
        </p:nvCxnSpPr>
        <p:spPr>
          <a:xfrm>
            <a:off x="4224589" y="3526999"/>
            <a:ext cx="813989" cy="36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弧形 5"/>
          <p:cNvSpPr/>
          <p:nvPr/>
        </p:nvSpPr>
        <p:spPr>
          <a:xfrm rot="1047779">
            <a:off x="7023147" y="1155134"/>
            <a:ext cx="1299008" cy="992726"/>
          </a:xfrm>
          <a:prstGeom prst="arc">
            <a:avLst>
              <a:gd name="adj1" fmla="val 16200000"/>
              <a:gd name="adj2" fmla="val 2068230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2" name="弧形 21"/>
          <p:cNvSpPr/>
          <p:nvPr/>
        </p:nvSpPr>
        <p:spPr>
          <a:xfrm rot="17269186">
            <a:off x="785616" y="1377618"/>
            <a:ext cx="1299008" cy="992726"/>
          </a:xfrm>
          <a:prstGeom prst="arc">
            <a:avLst>
              <a:gd name="adj1" fmla="val 16200000"/>
              <a:gd name="adj2" fmla="val 2068230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3" name="弧形 22"/>
          <p:cNvSpPr/>
          <p:nvPr/>
        </p:nvSpPr>
        <p:spPr>
          <a:xfrm rot="11647005">
            <a:off x="974952" y="4798597"/>
            <a:ext cx="1299008" cy="992726"/>
          </a:xfrm>
          <a:prstGeom prst="arc">
            <a:avLst>
              <a:gd name="adj1" fmla="val 16200000"/>
              <a:gd name="adj2" fmla="val 2068230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4" name="弧形 23"/>
          <p:cNvSpPr/>
          <p:nvPr/>
        </p:nvSpPr>
        <p:spPr>
          <a:xfrm rot="6865269">
            <a:off x="7202366" y="4661198"/>
            <a:ext cx="1299008" cy="992726"/>
          </a:xfrm>
          <a:prstGeom prst="arc">
            <a:avLst>
              <a:gd name="adj1" fmla="val 16200000"/>
              <a:gd name="adj2" fmla="val 2068230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燕尾形 6"/>
          <p:cNvSpPr/>
          <p:nvPr/>
        </p:nvSpPr>
        <p:spPr>
          <a:xfrm rot="5400000">
            <a:off x="4492239" y="6102721"/>
            <a:ext cx="345030" cy="413657"/>
          </a:xfrm>
          <a:prstGeom prst="chevron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6" name="燕尾形 25"/>
          <p:cNvSpPr/>
          <p:nvPr/>
        </p:nvSpPr>
        <p:spPr>
          <a:xfrm rot="5400000">
            <a:off x="4492239" y="6365646"/>
            <a:ext cx="345030" cy="413657"/>
          </a:xfrm>
          <a:prstGeom prst="chevron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7" name="文本框 146"/>
          <p:cNvSpPr txBox="1"/>
          <p:nvPr/>
        </p:nvSpPr>
        <p:spPr>
          <a:xfrm>
            <a:off x="2681952" y="2378447"/>
            <a:ext cx="131157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prstClr val="black"/>
                </a:solidFill>
                <a:latin typeface="Bradley Hand ITC" panose="03070402050302030203" pitchFamily="66" charset="0"/>
              </a:rPr>
              <a:t> What </a:t>
            </a:r>
          </a:p>
          <a:p>
            <a:r>
              <a:rPr lang="en-US" altLang="zh-CN" sz="2800" b="1" dirty="0" smtClean="0">
                <a:solidFill>
                  <a:prstClr val="black"/>
                </a:solidFill>
                <a:latin typeface="Bradley Hand ITC" panose="03070402050302030203" pitchFamily="66" charset="0"/>
              </a:rPr>
              <a:t>     Is</a:t>
            </a:r>
            <a:r>
              <a:rPr lang="zh-CN" altLang="en-US" sz="2800" b="1" dirty="0" smtClean="0">
                <a:solidFill>
                  <a:prstClr val="black"/>
                </a:solidFill>
                <a:latin typeface="Bradley Hand ITC" panose="03070402050302030203" pitchFamily="66" charset="0"/>
              </a:rPr>
              <a:t> </a:t>
            </a:r>
            <a:endParaRPr lang="en-US" altLang="zh-CN" sz="2800" b="1" dirty="0" smtClean="0">
              <a:solidFill>
                <a:prstClr val="black"/>
              </a:solidFill>
              <a:latin typeface="Bradley Hand ITC" panose="03070402050302030203" pitchFamily="66" charset="0"/>
            </a:endParaRPr>
          </a:p>
          <a:p>
            <a:r>
              <a:rPr lang="en-US" altLang="zh-CN" sz="2800" b="1" dirty="0" err="1" smtClean="0">
                <a:solidFill>
                  <a:prstClr val="black"/>
                </a:solidFill>
                <a:latin typeface="Bradley Hand ITC" panose="03070402050302030203" pitchFamily="66" charset="0"/>
              </a:rPr>
              <a:t>Goaaha</a:t>
            </a:r>
            <a:endParaRPr lang="en-US" altLang="zh-CN" sz="2800" b="1" dirty="0" smtClean="0">
              <a:solidFill>
                <a:prstClr val="black"/>
              </a:solidFill>
              <a:latin typeface="Bradley Hand ITC" panose="03070402050302030203" pitchFamily="66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373" y="3065769"/>
            <a:ext cx="1774588" cy="177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0386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0"/>
                            </p:stCondLst>
                            <p:childTnLst>
                              <p:par>
                                <p:cTn id="8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000"/>
                            </p:stCondLst>
                            <p:childTnLst>
                              <p:par>
                                <p:cTn id="98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 animBg="1"/>
      <p:bldP spid="5" grpId="0" animBg="1"/>
      <p:bldP spid="122" grpId="0" animBg="1"/>
      <p:bldP spid="122" grpId="1" animBg="1"/>
      <p:bldP spid="123" grpId="0" animBg="1"/>
      <p:bldP spid="123" grpId="1" animBg="1"/>
      <p:bldP spid="124" grpId="0" animBg="1"/>
      <p:bldP spid="125" grpId="0" animBg="1"/>
      <p:bldP spid="125" grpId="1" animBg="1"/>
      <p:bldP spid="130" grpId="0" animBg="1"/>
      <p:bldP spid="131" grpId="0" animBg="1"/>
      <p:bldP spid="6" grpId="0" animBg="1"/>
      <p:bldP spid="22" grpId="0" animBg="1"/>
      <p:bldP spid="23" grpId="0" animBg="1"/>
      <p:bldP spid="24" grpId="0" animBg="1"/>
      <p:bldP spid="7" grpId="0" animBg="1"/>
      <p:bldP spid="7" grpId="1" animBg="1"/>
      <p:bldP spid="26" grpId="0" animBg="1"/>
      <p:bldP spid="26" grpId="1" animBg="1"/>
      <p:bldP spid="1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10800000">
            <a:off x="4204148" y="-4496"/>
            <a:ext cx="3548847" cy="2698613"/>
          </a:xfrm>
          <a:prstGeom prst="triangle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56944" y="943115"/>
            <a:ext cx="3734427" cy="2700721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940463" y="351237"/>
            <a:ext cx="185602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Project </a:t>
            </a:r>
          </a:p>
          <a:p>
            <a:r>
              <a:rPr lang="en-US" altLang="zh-CN" sz="4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  Profile</a:t>
            </a:r>
            <a:endParaRPr lang="zh-CN" altLang="en-US" sz="4000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155558" y="1344810"/>
            <a:ext cx="408316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latin typeface="Comic Sans MS" panose="030F0702030302020204" pitchFamily="66" charset="0"/>
                <a:ea typeface="Microsoft YaHei UI" panose="020B0503020204020204" pitchFamily="34" charset="-122"/>
              </a:rPr>
              <a:t>出国必备</a:t>
            </a:r>
            <a:endParaRPr lang="en-US" altLang="zh-CN" sz="4000" dirty="0" smtClean="0">
              <a:latin typeface="Comic Sans MS" panose="030F0702030302020204" pitchFamily="66" charset="0"/>
              <a:ea typeface="Microsoft YaHei UI" panose="020B0503020204020204" pitchFamily="34" charset="-122"/>
            </a:endParaRPr>
          </a:p>
          <a:p>
            <a:r>
              <a:rPr lang="en-US" altLang="zh-CN" sz="4000" dirty="0">
                <a:latin typeface="Comic Sans MS" panose="030F0702030302020204" pitchFamily="66" charset="0"/>
                <a:ea typeface="Microsoft YaHei UI" panose="020B0503020204020204" pitchFamily="34" charset="-122"/>
              </a:rPr>
              <a:t>	</a:t>
            </a:r>
            <a:r>
              <a:rPr lang="en-US" altLang="zh-CN" sz="4000" dirty="0" smtClean="0">
                <a:latin typeface="Comic Sans MS" panose="030F0702030302020204" pitchFamily="66" charset="0"/>
                <a:ea typeface="Microsoft YaHei UI" panose="020B0503020204020204" pitchFamily="34" charset="-122"/>
              </a:rPr>
              <a:t>	</a:t>
            </a:r>
            <a:r>
              <a:rPr lang="zh-CN" altLang="en-US" sz="4000" dirty="0" smtClean="0">
                <a:latin typeface="Comic Sans MS" panose="030F0702030302020204" pitchFamily="66" charset="0"/>
                <a:ea typeface="Microsoft YaHei UI" panose="020B0503020204020204" pitchFamily="34" charset="-122"/>
              </a:rPr>
              <a:t>无忧出行</a:t>
            </a:r>
            <a:endParaRPr lang="zh-CN" altLang="en-US" sz="4000" dirty="0">
              <a:latin typeface="Comic Sans MS" panose="030F0702030302020204" pitchFamily="66" charset="0"/>
              <a:ea typeface="Microsoft YaHei UI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062288" y="3070915"/>
            <a:ext cx="42697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mic Sans MS" panose="030F0702030302020204" pitchFamily="66" charset="0"/>
              </a:rPr>
              <a:t> </a:t>
            </a:r>
            <a:r>
              <a:rPr lang="en-US" altLang="zh-CN" dirty="0" smtClean="0">
                <a:latin typeface="Comic Sans MS" panose="030F0702030302020204" pitchFamily="66" charset="0"/>
              </a:rPr>
              <a:t>      </a:t>
            </a:r>
            <a:r>
              <a:rPr lang="zh-CN" altLang="en-US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无论是出国留学还是国外游玩，语言、货币不通，陌生的环境是我们最大的困难。在如今移动设备发达的社会，我们需要一款</a:t>
            </a:r>
            <a:r>
              <a:rPr lang="en-US" altLang="zh-CN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app</a:t>
            </a:r>
            <a:r>
              <a:rPr lang="zh-CN" altLang="en-US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来缓解这个尴尬。我们的</a:t>
            </a:r>
            <a:r>
              <a:rPr lang="en-US" altLang="zh-CN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Goaaha</a:t>
            </a:r>
            <a:r>
              <a:rPr lang="zh-CN" altLang="en-US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项目是一个集聊天翻译，货币兑换以及应用地图功能于一体的应用，希望可以对需要的人提供帮助。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65018" y="512282"/>
            <a:ext cx="3558883" cy="13853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7763031" y="526135"/>
            <a:ext cx="3684868" cy="13853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流程图: 联系 54"/>
          <p:cNvSpPr/>
          <p:nvPr/>
        </p:nvSpPr>
        <p:spPr>
          <a:xfrm>
            <a:off x="5843644" y="6490233"/>
            <a:ext cx="73955" cy="82738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流程图: 联系 55"/>
          <p:cNvSpPr/>
          <p:nvPr/>
        </p:nvSpPr>
        <p:spPr>
          <a:xfrm>
            <a:off x="6031907" y="6490233"/>
            <a:ext cx="73955" cy="82738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流程图: 联系 56"/>
          <p:cNvSpPr/>
          <p:nvPr/>
        </p:nvSpPr>
        <p:spPr>
          <a:xfrm>
            <a:off x="6220170" y="6490233"/>
            <a:ext cx="73955" cy="82738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 flipH="1">
            <a:off x="5429957" y="2293475"/>
            <a:ext cx="1201295" cy="1793103"/>
          </a:xfrm>
          <a:prstGeom prst="line">
            <a:avLst/>
          </a:prstGeom>
          <a:ln w="381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H="1">
            <a:off x="5377923" y="3041165"/>
            <a:ext cx="1201295" cy="1793103"/>
          </a:xfrm>
          <a:prstGeom prst="line">
            <a:avLst/>
          </a:prstGeom>
          <a:ln w="381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H="1">
            <a:off x="5349428" y="3791787"/>
            <a:ext cx="1201295" cy="1793103"/>
          </a:xfrm>
          <a:prstGeom prst="line">
            <a:avLst/>
          </a:prstGeom>
          <a:ln w="381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H="1">
            <a:off x="5375445" y="4542409"/>
            <a:ext cx="1201295" cy="1793103"/>
          </a:xfrm>
          <a:prstGeom prst="line">
            <a:avLst/>
          </a:prstGeom>
          <a:ln w="381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燕尾形 48"/>
          <p:cNvSpPr/>
          <p:nvPr/>
        </p:nvSpPr>
        <p:spPr>
          <a:xfrm>
            <a:off x="11763034" y="3730887"/>
            <a:ext cx="345030" cy="413657"/>
          </a:xfrm>
          <a:prstGeom prst="chevron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1" name="燕尾形 50"/>
          <p:cNvSpPr/>
          <p:nvPr/>
        </p:nvSpPr>
        <p:spPr>
          <a:xfrm>
            <a:off x="11534470" y="3730887"/>
            <a:ext cx="345030" cy="413657"/>
          </a:xfrm>
          <a:prstGeom prst="chevron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54" y="3388673"/>
            <a:ext cx="4071825" cy="318429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03" y="1080438"/>
            <a:ext cx="3938712" cy="272998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73" y="1270298"/>
            <a:ext cx="3974937" cy="526130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142" y="236324"/>
            <a:ext cx="2353052" cy="235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528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25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825"/>
                            </p:stCondLst>
                            <p:childTnLst>
                              <p:par>
                                <p:cTn id="39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75"/>
                            </p:stCondLst>
                            <p:childTnLst>
                              <p:par>
                                <p:cTn id="6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285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285"/>
                            </p:stCondLst>
                            <p:childTnLst>
                              <p:par>
                                <p:cTn id="7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 tmFilter="0,0; .5, 1; 1, 1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785"/>
                            </p:stCondLst>
                            <p:childTnLst>
                              <p:par>
                                <p:cTn id="8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285"/>
                            </p:stCondLst>
                            <p:childTnLst>
                              <p:par>
                                <p:cTn id="89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1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4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 animBg="1"/>
      <p:bldP spid="9" grpId="0"/>
      <p:bldP spid="28" grpId="0"/>
      <p:bldP spid="29" grpId="0" build="p"/>
      <p:bldP spid="55" grpId="0" animBg="1"/>
      <p:bldP spid="56" grpId="0" animBg="1"/>
      <p:bldP spid="57" grpId="0" animBg="1"/>
      <p:bldP spid="49" grpId="0" animBg="1"/>
      <p:bldP spid="49" grpId="1" animBg="1"/>
      <p:bldP spid="51" grpId="0" animBg="1"/>
      <p:bldP spid="51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16200000">
            <a:off x="9068270" y="2139990"/>
            <a:ext cx="3548847" cy="2698613"/>
          </a:xfrm>
          <a:prstGeom prst="triangle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140387" y="3094202"/>
            <a:ext cx="192873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Demand</a:t>
            </a:r>
            <a:endParaRPr lang="en-US" altLang="zh-CN" sz="4000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zh-CN" altLang="en-US" sz="4000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0599370" y="251221"/>
            <a:ext cx="12498" cy="2187179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10611868" y="4487747"/>
            <a:ext cx="12498" cy="2152539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524000" y="2133600"/>
            <a:ext cx="30915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1524000" y="5049487"/>
            <a:ext cx="30915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左大括号 19"/>
          <p:cNvSpPr/>
          <p:nvPr/>
        </p:nvSpPr>
        <p:spPr>
          <a:xfrm>
            <a:off x="4964738" y="2133600"/>
            <a:ext cx="769286" cy="2915887"/>
          </a:xfrm>
          <a:prstGeom prst="leftBrac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流程图: 联系 22"/>
          <p:cNvSpPr/>
          <p:nvPr/>
        </p:nvSpPr>
        <p:spPr>
          <a:xfrm>
            <a:off x="5836521" y="6442157"/>
            <a:ext cx="73955" cy="82738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流程图: 联系 23"/>
          <p:cNvSpPr/>
          <p:nvPr/>
        </p:nvSpPr>
        <p:spPr>
          <a:xfrm>
            <a:off x="6024784" y="6442157"/>
            <a:ext cx="73955" cy="82738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流程图: 联系 24"/>
          <p:cNvSpPr/>
          <p:nvPr/>
        </p:nvSpPr>
        <p:spPr>
          <a:xfrm>
            <a:off x="6213047" y="6442157"/>
            <a:ext cx="73955" cy="82738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/>
          <p:cNvGrpSpPr/>
          <p:nvPr/>
        </p:nvGrpSpPr>
        <p:grpSpPr>
          <a:xfrm>
            <a:off x="6098738" y="1941688"/>
            <a:ext cx="3045262" cy="496712"/>
            <a:chOff x="6098739" y="1941688"/>
            <a:chExt cx="2690238" cy="496712"/>
          </a:xfrm>
        </p:grpSpPr>
        <p:sp>
          <p:nvSpPr>
            <p:cNvPr id="26" name="圆角矩形 25"/>
            <p:cNvSpPr/>
            <p:nvPr/>
          </p:nvSpPr>
          <p:spPr>
            <a:xfrm>
              <a:off x="6098739" y="1941688"/>
              <a:ext cx="2690238" cy="496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6756330" y="1996282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实现聊天功能</a:t>
              </a:r>
              <a:endParaRPr lang="zh-CN" altLang="en-US" dirty="0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108239" y="2630312"/>
            <a:ext cx="3061648" cy="720472"/>
            <a:chOff x="6098739" y="2630312"/>
            <a:chExt cx="2713177" cy="720472"/>
          </a:xfrm>
        </p:grpSpPr>
        <p:sp>
          <p:nvSpPr>
            <p:cNvPr id="27" name="圆角矩形 26"/>
            <p:cNvSpPr/>
            <p:nvPr/>
          </p:nvSpPr>
          <p:spPr>
            <a:xfrm>
              <a:off x="6098739" y="2630312"/>
              <a:ext cx="2690238" cy="496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125447" y="2704453"/>
              <a:ext cx="26864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对聊天内容进行多语言翻译</a:t>
              </a:r>
              <a:endParaRPr lang="zh-CN" altLang="en-US" dirty="0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098738" y="3333901"/>
            <a:ext cx="3045261" cy="496712"/>
            <a:chOff x="6098739" y="3296360"/>
            <a:chExt cx="2690238" cy="496712"/>
          </a:xfrm>
        </p:grpSpPr>
        <p:sp>
          <p:nvSpPr>
            <p:cNvPr id="28" name="圆角矩形 27"/>
            <p:cNvSpPr/>
            <p:nvPr/>
          </p:nvSpPr>
          <p:spPr>
            <a:xfrm>
              <a:off x="6098739" y="3296360"/>
              <a:ext cx="2690238" cy="496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6247860" y="3376933"/>
              <a:ext cx="2406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实现多种货币之间的兑换</a:t>
              </a:r>
              <a:endParaRPr lang="zh-CN" altLang="en-US" dirty="0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6098739" y="4039523"/>
            <a:ext cx="3045260" cy="496712"/>
            <a:chOff x="6098739" y="4039523"/>
            <a:chExt cx="2690238" cy="496712"/>
          </a:xfrm>
        </p:grpSpPr>
        <p:sp>
          <p:nvSpPr>
            <p:cNvPr id="29" name="圆角矩形 28"/>
            <p:cNvSpPr/>
            <p:nvPr/>
          </p:nvSpPr>
          <p:spPr>
            <a:xfrm>
              <a:off x="6098739" y="4039523"/>
              <a:ext cx="2690238" cy="496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6274223" y="4118415"/>
              <a:ext cx="2406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实现百度地图的多种功能</a:t>
              </a:r>
              <a:endParaRPr lang="zh-CN" altLang="en-US" dirty="0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098739" y="4767008"/>
            <a:ext cx="3045260" cy="496712"/>
            <a:chOff x="6098739" y="4767008"/>
            <a:chExt cx="2690238" cy="496712"/>
          </a:xfrm>
        </p:grpSpPr>
        <p:sp>
          <p:nvSpPr>
            <p:cNvPr id="30" name="圆角矩形 29"/>
            <p:cNvSpPr/>
            <p:nvPr/>
          </p:nvSpPr>
          <p:spPr>
            <a:xfrm>
              <a:off x="6098739" y="4767008"/>
              <a:ext cx="2690238" cy="496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6316305" y="4832563"/>
              <a:ext cx="23255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实现</a:t>
              </a:r>
              <a:r>
                <a:rPr lang="en-US" altLang="zh-CN" dirty="0" smtClean="0"/>
                <a:t>APP</a:t>
              </a:r>
              <a:r>
                <a:rPr lang="zh-CN" altLang="en-US" dirty="0" smtClean="0"/>
                <a:t>基础的用户系统</a:t>
              </a:r>
              <a:endParaRPr lang="zh-CN" altLang="en-US" dirty="0"/>
            </a:p>
          </p:txBody>
        </p:sp>
      </p:grpSp>
      <p:sp>
        <p:nvSpPr>
          <p:cNvPr id="46" name="燕尾形 45"/>
          <p:cNvSpPr/>
          <p:nvPr/>
        </p:nvSpPr>
        <p:spPr>
          <a:xfrm rot="5400000">
            <a:off x="2645550" y="5882627"/>
            <a:ext cx="345030" cy="413657"/>
          </a:xfrm>
          <a:prstGeom prst="chevron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燕尾形 46"/>
          <p:cNvSpPr/>
          <p:nvPr/>
        </p:nvSpPr>
        <p:spPr>
          <a:xfrm rot="5400000">
            <a:off x="2645550" y="6145552"/>
            <a:ext cx="345030" cy="413657"/>
          </a:xfrm>
          <a:prstGeom prst="chevron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584" y="2032716"/>
            <a:ext cx="3076023" cy="27223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890" y="3003731"/>
            <a:ext cx="2399855" cy="175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60664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25"/>
                            </p:stCondLst>
                            <p:childTnLst>
                              <p:par>
                                <p:cTn id="24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375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875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375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875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375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875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375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875"/>
                            </p:stCondLst>
                            <p:childTnLst>
                              <p:par>
                                <p:cTn id="7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875"/>
                            </p:stCondLst>
                            <p:childTnLst>
                              <p:par>
                                <p:cTn id="82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20" grpId="0" animBg="1"/>
      <p:bldP spid="23" grpId="0" animBg="1"/>
      <p:bldP spid="24" grpId="0" animBg="1"/>
      <p:bldP spid="25" grpId="0" animBg="1"/>
      <p:bldP spid="46" grpId="0" animBg="1"/>
      <p:bldP spid="46" grpId="1" animBg="1"/>
      <p:bldP spid="47" grpId="0" animBg="1"/>
      <p:bldP spid="47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5400000">
            <a:off x="-425117" y="1930491"/>
            <a:ext cx="3548847" cy="2698613"/>
          </a:xfrm>
          <a:prstGeom prst="triangle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-92954" y="2927750"/>
            <a:ext cx="30333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Calibri Light" panose="020F0302020204030204" pitchFamily="34" charset="0"/>
              </a:rPr>
              <a:t>Development </a:t>
            </a:r>
            <a:endParaRPr lang="en-US" altLang="zh-CN" sz="36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US" altLang="zh-CN" sz="3600" dirty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US" altLang="zh-CN" sz="36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     Plan</a:t>
            </a:r>
            <a:endParaRPr lang="en-US" altLang="zh-CN" sz="3600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349306" y="139111"/>
            <a:ext cx="10886" cy="1959429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1360192" y="4505378"/>
            <a:ext cx="0" cy="2144804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肘形连接符 6"/>
          <p:cNvCxnSpPr/>
          <p:nvPr/>
        </p:nvCxnSpPr>
        <p:spPr>
          <a:xfrm rot="10800000" flipV="1">
            <a:off x="6585858" y="-1"/>
            <a:ext cx="3243943" cy="653143"/>
          </a:xfrm>
          <a:prstGeom prst="bentConnector3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10" idx="2"/>
          </p:cNvCxnSpPr>
          <p:nvPr/>
        </p:nvCxnSpPr>
        <p:spPr>
          <a:xfrm rot="10800000" flipV="1">
            <a:off x="3488611" y="653142"/>
            <a:ext cx="2128419" cy="1445397"/>
          </a:xfrm>
          <a:prstGeom prst="bentConnector3">
            <a:avLst>
              <a:gd name="adj1" fmla="val 10012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16" idx="6"/>
          </p:cNvCxnSpPr>
          <p:nvPr/>
        </p:nvCxnSpPr>
        <p:spPr>
          <a:xfrm>
            <a:off x="3947871" y="2544853"/>
            <a:ext cx="4847786" cy="734944"/>
          </a:xfrm>
          <a:prstGeom prst="bentConnector3">
            <a:avLst>
              <a:gd name="adj1" fmla="val 9985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20" idx="4"/>
          </p:cNvCxnSpPr>
          <p:nvPr/>
        </p:nvCxnSpPr>
        <p:spPr>
          <a:xfrm rot="5400000">
            <a:off x="6494505" y="2753068"/>
            <a:ext cx="890277" cy="3712028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4779020" y="1159215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实现类似于微信的聊天功能，</a:t>
            </a:r>
            <a:endParaRPr lang="en-US" altLang="zh-CN" dirty="0" smtClean="0"/>
          </a:p>
          <a:p>
            <a:r>
              <a:rPr lang="zh-CN" altLang="en-US" dirty="0" smtClean="0"/>
              <a:t>但是翻译功能要比原来强大！</a:t>
            </a:r>
            <a:endParaRPr lang="en-US" altLang="zh-CN" dirty="0" smtClean="0"/>
          </a:p>
        </p:txBody>
      </p:sp>
      <p:sp>
        <p:nvSpPr>
          <p:cNvPr id="26" name="文本框 25"/>
          <p:cNvSpPr txBox="1"/>
          <p:nvPr/>
        </p:nvSpPr>
        <p:spPr>
          <a:xfrm>
            <a:off x="2662626" y="3022169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考虑用户对地图的需求，</a:t>
            </a:r>
            <a:endParaRPr lang="en-US" altLang="zh-CN" dirty="0" smtClean="0"/>
          </a:p>
          <a:p>
            <a:r>
              <a:rPr lang="zh-CN" altLang="en-US" dirty="0" smtClean="0"/>
              <a:t>用百度地图实现具体功能！</a:t>
            </a:r>
            <a:endParaRPr lang="en-US" altLang="zh-CN" dirty="0" smtClean="0"/>
          </a:p>
        </p:txBody>
      </p:sp>
      <p:sp>
        <p:nvSpPr>
          <p:cNvPr id="27" name="文本框 26"/>
          <p:cNvSpPr txBox="1"/>
          <p:nvPr/>
        </p:nvSpPr>
        <p:spPr>
          <a:xfrm>
            <a:off x="9357340" y="3244645"/>
            <a:ext cx="2492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实现货币转换的功能，</a:t>
            </a:r>
            <a:endParaRPr lang="en-US" altLang="zh-CN" dirty="0" smtClean="0"/>
          </a:p>
          <a:p>
            <a:r>
              <a:rPr lang="zh-CN" altLang="en-US" dirty="0" smtClean="0"/>
              <a:t>要求支持多种货币互相</a:t>
            </a:r>
            <a:endParaRPr lang="en-US" altLang="zh-CN" dirty="0" smtClean="0"/>
          </a:p>
          <a:p>
            <a:r>
              <a:rPr lang="zh-CN" altLang="en-US" dirty="0" smtClean="0"/>
              <a:t>转换！</a:t>
            </a:r>
            <a:endParaRPr lang="en-US" altLang="zh-CN" dirty="0" smtClean="0"/>
          </a:p>
        </p:txBody>
      </p:sp>
      <p:sp>
        <p:nvSpPr>
          <p:cNvPr id="28" name="文本框 27"/>
          <p:cNvSpPr txBox="1"/>
          <p:nvPr/>
        </p:nvSpPr>
        <p:spPr>
          <a:xfrm>
            <a:off x="3013776" y="5549664"/>
            <a:ext cx="3078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最终以一个完整</a:t>
            </a:r>
            <a:r>
              <a:rPr lang="en-US" altLang="zh-CN" dirty="0" smtClean="0"/>
              <a:t>app</a:t>
            </a:r>
            <a:r>
              <a:rPr lang="zh-CN" altLang="en-US" dirty="0" smtClean="0"/>
              <a:t>的形式，</a:t>
            </a:r>
            <a:endParaRPr lang="en-US" altLang="zh-CN" dirty="0" smtClean="0"/>
          </a:p>
          <a:p>
            <a:r>
              <a:rPr lang="zh-CN" altLang="en-US" dirty="0" smtClean="0"/>
              <a:t>给予用户最完美的体验！</a:t>
            </a:r>
            <a:endParaRPr lang="en-US" altLang="zh-CN" dirty="0" smtClean="0"/>
          </a:p>
        </p:txBody>
      </p:sp>
      <p:sp>
        <p:nvSpPr>
          <p:cNvPr id="39" name="流程图: 联系 38"/>
          <p:cNvSpPr/>
          <p:nvPr/>
        </p:nvSpPr>
        <p:spPr>
          <a:xfrm>
            <a:off x="5836521" y="6442157"/>
            <a:ext cx="73955" cy="82738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流程图: 联系 39"/>
          <p:cNvSpPr/>
          <p:nvPr/>
        </p:nvSpPr>
        <p:spPr>
          <a:xfrm>
            <a:off x="6024784" y="6442157"/>
            <a:ext cx="73955" cy="82738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流程图: 联系 40"/>
          <p:cNvSpPr/>
          <p:nvPr/>
        </p:nvSpPr>
        <p:spPr>
          <a:xfrm>
            <a:off x="6213047" y="6442157"/>
            <a:ext cx="73955" cy="82738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燕尾形 41"/>
          <p:cNvSpPr/>
          <p:nvPr/>
        </p:nvSpPr>
        <p:spPr>
          <a:xfrm rot="5400000">
            <a:off x="10015180" y="6062814"/>
            <a:ext cx="345030" cy="413657"/>
          </a:xfrm>
          <a:prstGeom prst="chevron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燕尾形 42"/>
          <p:cNvSpPr/>
          <p:nvPr/>
        </p:nvSpPr>
        <p:spPr>
          <a:xfrm rot="5400000">
            <a:off x="10015180" y="6325739"/>
            <a:ext cx="345030" cy="413657"/>
          </a:xfrm>
          <a:prstGeom prst="chevron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979042" y="2102779"/>
            <a:ext cx="968829" cy="884147"/>
            <a:chOff x="2979042" y="2102779"/>
            <a:chExt cx="968829" cy="884147"/>
          </a:xfrm>
        </p:grpSpPr>
        <p:sp>
          <p:nvSpPr>
            <p:cNvPr id="16" name="椭圆 15"/>
            <p:cNvSpPr/>
            <p:nvPr/>
          </p:nvSpPr>
          <p:spPr>
            <a:xfrm>
              <a:off x="2979042" y="2102779"/>
              <a:ext cx="968829" cy="88414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0746" y="2138963"/>
              <a:ext cx="803297" cy="803297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8311242" y="3279797"/>
            <a:ext cx="968829" cy="884147"/>
            <a:chOff x="8311242" y="3279797"/>
            <a:chExt cx="968829" cy="884147"/>
          </a:xfrm>
        </p:grpSpPr>
        <p:sp>
          <p:nvSpPr>
            <p:cNvPr id="20" name="椭圆 19"/>
            <p:cNvSpPr/>
            <p:nvPr/>
          </p:nvSpPr>
          <p:spPr>
            <a:xfrm>
              <a:off x="8311242" y="3279797"/>
              <a:ext cx="968829" cy="88414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5539" y="3371753"/>
              <a:ext cx="700233" cy="700233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5617029" y="211069"/>
            <a:ext cx="968829" cy="884147"/>
            <a:chOff x="5617029" y="211069"/>
            <a:chExt cx="968829" cy="884147"/>
          </a:xfrm>
        </p:grpSpPr>
        <p:sp>
          <p:nvSpPr>
            <p:cNvPr id="10" name="椭圆 9"/>
            <p:cNvSpPr/>
            <p:nvPr/>
          </p:nvSpPr>
          <p:spPr>
            <a:xfrm>
              <a:off x="5617029" y="211069"/>
              <a:ext cx="968829" cy="88414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1623" y="253321"/>
              <a:ext cx="799642" cy="799642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4114800" y="4618130"/>
            <a:ext cx="968829" cy="884147"/>
            <a:chOff x="4114800" y="4618130"/>
            <a:chExt cx="968829" cy="884147"/>
          </a:xfrm>
        </p:grpSpPr>
        <p:sp>
          <p:nvSpPr>
            <p:cNvPr id="24" name="椭圆 23"/>
            <p:cNvSpPr/>
            <p:nvPr/>
          </p:nvSpPr>
          <p:spPr>
            <a:xfrm>
              <a:off x="4114800" y="4618130"/>
              <a:ext cx="968829" cy="88414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7994" y="4733000"/>
              <a:ext cx="642441" cy="6424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206528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50"/>
                            </p:stCondLst>
                            <p:childTnLst>
                              <p:par>
                                <p:cTn id="24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600"/>
                            </p:stCondLst>
                            <p:childTnLst>
                              <p:par>
                                <p:cTn id="3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1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720"/>
                            </p:stCondLst>
                            <p:childTnLst>
                              <p:par>
                                <p:cTn id="9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720"/>
                            </p:stCondLst>
                            <p:childTnLst>
                              <p:par>
                                <p:cTn id="108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0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3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25" grpId="0"/>
      <p:bldP spid="26" grpId="0"/>
      <p:bldP spid="27" grpId="0"/>
      <p:bldP spid="28" grpId="0"/>
      <p:bldP spid="39" grpId="0" animBg="1"/>
      <p:bldP spid="40" grpId="0" animBg="1"/>
      <p:bldP spid="41" grpId="0" animBg="1"/>
      <p:bldP spid="42" grpId="0" animBg="1"/>
      <p:bldP spid="42" grpId="1" animBg="1"/>
      <p:bldP spid="43" grpId="0" animBg="1"/>
      <p:bldP spid="4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平行四边形 147"/>
          <p:cNvSpPr/>
          <p:nvPr/>
        </p:nvSpPr>
        <p:spPr>
          <a:xfrm>
            <a:off x="3709469" y="902115"/>
            <a:ext cx="7619577" cy="4932219"/>
          </a:xfrm>
          <a:prstGeom prst="parallelogram">
            <a:avLst>
              <a:gd name="adj" fmla="val 0"/>
            </a:avLst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05517" y="0"/>
            <a:ext cx="2864578" cy="6289964"/>
          </a:xfrm>
          <a:prstGeom prst="rect">
            <a:avLst/>
          </a:prstGeom>
          <a:solidFill>
            <a:schemeClr val="accent4">
              <a:lumMod val="60000"/>
              <a:lumOff val="4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22" name="椭圆 121"/>
          <p:cNvSpPr/>
          <p:nvPr/>
        </p:nvSpPr>
        <p:spPr>
          <a:xfrm>
            <a:off x="1377045" y="3106614"/>
            <a:ext cx="921527" cy="88844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3" name="椭圆 122"/>
          <p:cNvSpPr/>
          <p:nvPr/>
        </p:nvSpPr>
        <p:spPr>
          <a:xfrm>
            <a:off x="1220043" y="2958244"/>
            <a:ext cx="1235529" cy="11851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1063041" y="2809874"/>
            <a:ext cx="1549531" cy="14819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dirty="0">
                <a:solidFill>
                  <a:prstClr val="black"/>
                </a:solidFill>
                <a:latin typeface="Bradley Hand ITC" panose="03070402050302030203" pitchFamily="66" charset="0"/>
              </a:rPr>
              <a:t>3</a:t>
            </a:r>
            <a:endParaRPr lang="zh-CN" altLang="en-US" sz="6600" dirty="0">
              <a:solidFill>
                <a:prstClr val="black"/>
              </a:solidFill>
              <a:latin typeface="Bradley Hand ITC" panose="03070402050302030203" pitchFamily="66" charset="0"/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1311537" y="3037542"/>
            <a:ext cx="1036863" cy="1034175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prstClr val="white"/>
                </a:solidFill>
                <a:latin typeface="Bradley Hand ITC" panose="03070402050302030203" pitchFamily="66" charset="0"/>
              </a:rPr>
              <a:t>2</a:t>
            </a:r>
            <a:endParaRPr lang="zh-CN" altLang="en-US" sz="3200" dirty="0">
              <a:solidFill>
                <a:prstClr val="white"/>
              </a:solidFill>
              <a:latin typeface="Bradley Hand ITC" panose="03070402050302030203" pitchFamily="66" charset="0"/>
            </a:endParaRPr>
          </a:p>
        </p:txBody>
      </p:sp>
      <p:sp>
        <p:nvSpPr>
          <p:cNvPr id="130" name="等腰三角形 129"/>
          <p:cNvSpPr/>
          <p:nvPr/>
        </p:nvSpPr>
        <p:spPr>
          <a:xfrm>
            <a:off x="4429840" y="2012749"/>
            <a:ext cx="3546764" cy="307617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1" name="等腰三角形 130"/>
          <p:cNvSpPr/>
          <p:nvPr/>
        </p:nvSpPr>
        <p:spPr>
          <a:xfrm rot="3579548">
            <a:off x="7104430" y="481846"/>
            <a:ext cx="4296691" cy="365809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cxnSp>
        <p:nvCxnSpPr>
          <p:cNvPr id="140" name="直接连接符 139"/>
          <p:cNvCxnSpPr>
            <a:stCxn id="131" idx="3"/>
            <a:endCxn id="130" idx="5"/>
          </p:cNvCxnSpPr>
          <p:nvPr/>
        </p:nvCxnSpPr>
        <p:spPr>
          <a:xfrm flipH="1">
            <a:off x="7089913" y="3234821"/>
            <a:ext cx="584332" cy="3160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弧形 5"/>
          <p:cNvSpPr/>
          <p:nvPr/>
        </p:nvSpPr>
        <p:spPr>
          <a:xfrm rot="1047779">
            <a:off x="9865104" y="1054721"/>
            <a:ext cx="1299008" cy="992726"/>
          </a:xfrm>
          <a:prstGeom prst="arc">
            <a:avLst>
              <a:gd name="adj1" fmla="val 16200000"/>
              <a:gd name="adj2" fmla="val 2068230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2" name="弧形 21"/>
          <p:cNvSpPr/>
          <p:nvPr/>
        </p:nvSpPr>
        <p:spPr>
          <a:xfrm rot="17269186">
            <a:off x="3627573" y="1277205"/>
            <a:ext cx="1299008" cy="992726"/>
          </a:xfrm>
          <a:prstGeom prst="arc">
            <a:avLst>
              <a:gd name="adj1" fmla="val 16200000"/>
              <a:gd name="adj2" fmla="val 2068230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3" name="弧形 22"/>
          <p:cNvSpPr/>
          <p:nvPr/>
        </p:nvSpPr>
        <p:spPr>
          <a:xfrm rot="11647005">
            <a:off x="3816909" y="4698184"/>
            <a:ext cx="1299008" cy="992726"/>
          </a:xfrm>
          <a:prstGeom prst="arc">
            <a:avLst>
              <a:gd name="adj1" fmla="val 16200000"/>
              <a:gd name="adj2" fmla="val 2068230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4" name="弧形 23"/>
          <p:cNvSpPr/>
          <p:nvPr/>
        </p:nvSpPr>
        <p:spPr>
          <a:xfrm rot="6865269">
            <a:off x="10044323" y="4560785"/>
            <a:ext cx="1299008" cy="992726"/>
          </a:xfrm>
          <a:prstGeom prst="arc">
            <a:avLst>
              <a:gd name="adj1" fmla="val 16200000"/>
              <a:gd name="adj2" fmla="val 2068230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燕尾形 6"/>
          <p:cNvSpPr/>
          <p:nvPr/>
        </p:nvSpPr>
        <p:spPr>
          <a:xfrm rot="5400000">
            <a:off x="7304268" y="5992726"/>
            <a:ext cx="345030" cy="413657"/>
          </a:xfrm>
          <a:prstGeom prst="chevron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6" name="燕尾形 25"/>
          <p:cNvSpPr/>
          <p:nvPr/>
        </p:nvSpPr>
        <p:spPr>
          <a:xfrm rot="5400000">
            <a:off x="7304268" y="6255651"/>
            <a:ext cx="345030" cy="413657"/>
          </a:xfrm>
          <a:prstGeom prst="chevron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7" name="文本框 146"/>
          <p:cNvSpPr txBox="1"/>
          <p:nvPr/>
        </p:nvSpPr>
        <p:spPr>
          <a:xfrm>
            <a:off x="7386742" y="1993324"/>
            <a:ext cx="25651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prstClr val="black"/>
                </a:solidFill>
                <a:latin typeface="Bradley Hand ITC" panose="03070402050302030203" pitchFamily="66" charset="0"/>
              </a:rPr>
              <a:t>        What</a:t>
            </a:r>
          </a:p>
          <a:p>
            <a:r>
              <a:rPr lang="en-US" altLang="zh-CN" sz="2800" b="1" dirty="0" smtClean="0">
                <a:solidFill>
                  <a:prstClr val="black"/>
                </a:solidFill>
                <a:latin typeface="Bradley Hand ITC" panose="03070402050302030203" pitchFamily="66" charset="0"/>
              </a:rPr>
              <a:t>            Is</a:t>
            </a:r>
          </a:p>
          <a:p>
            <a:r>
              <a:rPr lang="en-US" altLang="zh-CN" sz="2400" b="1" dirty="0" smtClean="0">
                <a:solidFill>
                  <a:prstClr val="black"/>
                </a:solidFill>
                <a:latin typeface="Bradley Hand ITC" panose="03070402050302030203" pitchFamily="66" charset="0"/>
              </a:rPr>
              <a:t>  </a:t>
            </a:r>
            <a:r>
              <a:rPr lang="en-US" altLang="zh-CN" sz="2400" b="1" dirty="0" err="1" smtClean="0">
                <a:solidFill>
                  <a:prstClr val="black"/>
                </a:solidFill>
                <a:latin typeface="Bradley Hand ITC" panose="03070402050302030203" pitchFamily="66" charset="0"/>
              </a:rPr>
              <a:t>Goaaha_Rainbow</a:t>
            </a:r>
            <a:endParaRPr lang="zh-CN" altLang="en-US" sz="2400" b="1" dirty="0">
              <a:solidFill>
                <a:prstClr val="black"/>
              </a:solidFill>
              <a:latin typeface="Bradley Hand ITC" panose="03070402050302030203" pitchFamily="66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181" y="3037542"/>
            <a:ext cx="2244082" cy="224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500"/>
                            </p:stCondLst>
                            <p:childTnLst>
                              <p:par>
                                <p:cTn id="8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500"/>
                            </p:stCondLst>
                            <p:childTnLst>
                              <p:par>
                                <p:cTn id="98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 animBg="1"/>
      <p:bldP spid="5" grpId="0" animBg="1"/>
      <p:bldP spid="122" grpId="0" animBg="1"/>
      <p:bldP spid="122" grpId="1" animBg="1"/>
      <p:bldP spid="123" grpId="0" animBg="1"/>
      <p:bldP spid="123" grpId="1" animBg="1"/>
      <p:bldP spid="124" grpId="0" animBg="1"/>
      <p:bldP spid="125" grpId="0" animBg="1"/>
      <p:bldP spid="125" grpId="1" animBg="1"/>
      <p:bldP spid="130" grpId="0" animBg="1"/>
      <p:bldP spid="131" grpId="0" animBg="1"/>
      <p:bldP spid="6" grpId="0" animBg="1"/>
      <p:bldP spid="22" grpId="0" animBg="1"/>
      <p:bldP spid="23" grpId="0" animBg="1"/>
      <p:bldP spid="24" grpId="0" animBg="1"/>
      <p:bldP spid="7" grpId="0" animBg="1"/>
      <p:bldP spid="7" grpId="1" animBg="1"/>
      <p:bldP spid="26" grpId="0" animBg="1"/>
      <p:bldP spid="26" grpId="1" animBg="1"/>
      <p:bldP spid="14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UID" val="{DCCD6AD8-E96A-4B6D-B223-9AE7D57D897F}"/>
  <p:tag name="ISPRING_RESOURCE_FOLDER" val="C:\Users\Gomi\Desktop\简约大气商务模版byGomi\"/>
  <p:tag name="ISPRING_PRESENTATION_PATH" val="C:\Users\Gomi\Desktop\简约大气商务模版byGomi.pptx"/>
  <p:tag name="ISPRING_PROJECT_FOLDER_UPDATED" val="1"/>
  <p:tag name="ISPRING_RESOURCE_PATHS_HASH_PRESENTER" val="c6321034e28fa64e49fbdba720847d85908d184b"/>
  <p:tag name="ISPRING_ULTRA_SCORM_COURSE_ID" val="8E397062-9933-41F7-AD72-E36D92D902EB"/>
  <p:tag name="ISPRING_SCORM_RATE_SLIDES" val="1"/>
  <p:tag name="ISPRING_SCORM_PASSING_SCORE" val="100.0000000000"/>
  <p:tag name="ISPRINGONLINEFOLDERID" val="0"/>
  <p:tag name="ISPRINGONLINEFOLDERPATH" val="Content List"/>
  <p:tag name="ISPRINGCLOUDFOLDERID" val="0"/>
  <p:tag name="ISPRING_PLAYERS_CUSTOMIZATION" val="UEsDBBQAAgAIAHa4w0TOggk37AIAAIgIAAAUAAAAdW5pdmVyc2FsL3BsYXllci54bWytVU1v2zAMPafA/oOhe62kXdc0kFt0BYod1qFA1m23QLUZW4tteZJcN/31o/xtz+lWYAcDNsX3SPGRNLt6TmLnCZQWMvXIwp0TB1JfBiINPfLw9fZ4Sa4u3x2xLOZ7UI4IPJKnwgJ4TJwAtK9EZhB8z03kkZ7BRWbiZEpIJcweuc+Qu4u0JO+OZuiSao9ExmQrSouicIVGRBpqGeeWRLu+TGimQENqQNEqDeI02JX5OxqfRKbU7DPQPWRm3h64Jmk5nrUYkBSnrlQhPZnPF/TH3ee1H0HCj0WqDU99IA5WclaW8pH7uzsZ5DFoa5uxKsk1GGOTKG0zZlZisUwdrXyPVA6bBLTmIWg3TkNCKyydALNtzHVU8+gBreXVO1Hzln4b+71p3ErlaOec5Y+x0BEe9SGddRLI6DAqS8rrlh300HTQrWUijoJfuVAQlJ/f2haZL0gVsO24Mk9XFz4e4Nst941U+xuEYRfVCrqtaG4lmluCWg63jb7uKEhz2y1wkytoSjVjTyIA+YUrxW1bXBqVA6MjY42lQzCj1ZVrkTpBWGSS+OwftLF+I2l+6teUKQH/Q5hPSNTWRKQBPN8K9DGQYE0NYLGtzTVZ7NqYXU46f0x6fT0wVTnWouBFHMNVCDiGATecdnZ6CAqKa3TxczXC9g4OgiMRRjE+ZpJhfHqQJuFqN8nQOzgIjqW/m4C25raMdFzHUTO1HcToxDphfq6NTMRL2Z6DPWNWZR++NnLN0XUm2oPz+R+jOIjRDOaWTKwu+9bbV83hvZ1TozufTVZZBt2K8wAmzyqvZhbybOQTwJbnsbnp59Tswx50lPPUdExzfcd+l8VavIBTiMD+6RantiYR2J7xyIflaY8B9cTtMghfmqYiMlpLUql5SDmGtXkSUFSYalY+ouqhknkajLRxs+7noGPcVdcKuBPDFjNdnGDzycwj7/GlvsvF2UV3lfPFRYMt87qvAle5vGFV1wl3nUHrfm0vwuqZx9ffUEsDBBQAAgAIAE0W20iBzn2SKSsAAKVOAAAXAAAAdW5pdmVyc2FsL3VuaXZlcnNhbC5wbmftfAlUU1e7Nh2srbZabSqiDJ/IkEhICqjIlHy1RARUTBAhQKAaIs4IyBCBYGstyhSBkKgM0SBF5hKUMZBaa0ISJaIFpAFSTWKUAJGEKWS6CWrVDuu/6//vXeu/d7nEBTnn7Pd59vO++93vPmfnnN25w+eTRasWmZiYfOK71RtlYvJ+ponJu2MffmA44vMF0dHw6514lM9mk7pu86eGD+9Hf7n9SxOTBuJizZ4Fhs8fHduKjjcxWXLT+P8ddszVKBOTHe6+3l/uSo4YG4ohJkSjYV/DPrP6aenXP6/eTlopPN/p8gPj3ge2tDPvLL9+8OKloPdsrqzbeu38vz8M2rYzK+/Mxg9ONX269v1fUDTH07uPEZjxykFcwtTFhDujF/Bt8utEFzdnF5kwojH68Uhjd52X8vssROdMhxzD0Ch4ptCOyXs3mpnaIwZmJolRk7CnJ+8tcFT6IUmFvd3GY6PB7pfzvkJODskJzYOfGg6c1Pq7Hgdm6uR6Xf2g8YqTyrzcJ59ExBkF+Lc7zTVV6iEEBb9r+HQMdm9Zx+XQdwx//qRCAkouac62MVVFTFC/8dDg54iej1AA45/1GWGgTEu8OC9Y9Ys97PKTlm/USIBENplHTL0STpFQamXilkjNI1NeApvbCmYyyble/DXsljGlQdCT6CE/5CTLtXPikSnhoWlEa3I6L2w4buKn95aa7xI0jhEACNXFW/1M3VSwI5+NJoz2Q9TD063QLJqV7qEVrFgwO/sDogdTDDXwuD3Sl0mbupW4KMNK3WDlMYi5Fr5DTvgcoZqrySKnenLPSxTVbbJHOJJ3bxsWaPC7ye8Lx2uAmYBlIhrsdM9S7d2lFk05pGXY9hoeGztEZyTr1UI9V9FV4o/FwCJg4y08G3nFzuSZdmHaAztiEa7sfTMeq5NdKsC0RiKQpYKENetLmyUKzwqRkq9cXyoqxjbx+vHm0Bh2q7SVOx3gNfWrA9uSfXYifDebo/BrWk1kktofVGHZQcwMMrurtUbeZBD+ZEd7AaUUAWkLXJ4t1OfTcfikHro3ty12DzxijpQ1M1o0w05EN4OTWYl4OAsr1QIWYQXm0aQvReaK5LJP3R8PspqSHhr6jc+W9ANjlKp9+FImmKfGw1gEUBpdHkKZCQTnKC3Yd+LJWlYDmy3aJJLlSa+5d+OqaEB2BOFIfHbsaDVhqSPTai+GbPDwT24tvTSgaX/rh8TBW3lZihoryWZIV0bDkT7pu16mEtGjtK5baU1hEB4bdFmh2/Q4hDLms+acKGfMWl1LLEwjejW3H4dn0VKHWBae+CK+F6/flgM8bq3eN5CcPugEUG1i31a6dury6hFkIvaXWVhlbvyF4v42IJeO6zEFlccZyeTQQQIof7XBad2cEsYk+PRPivE85PvibwmOsvh+NtB0S8+5rCnchItY1CCci6UIoosknTJiBpZ/JK1YYIQHgEWHCptBh+ipqTpVeGBVthTI3zPMb5sYzMFugXXHkpP2IqYtygWoJiP+aKPOfd/AnGqV4BNegmqTTEmwTBotiue0RqO7EzAwoyrDQwNyIHfBTEsBdvB6IzhEoXsQzbDgsUrs8vbuG/3M7XFIE2EQB/oRAkAl1sjBnDnSO+xiwYNpyCCftp9Bla6RbIV1K5BXwPLOs55LBwiHXYetWLFr+b3JT9FTGqnaWlYtCt+nTcgxT0H7ITr19NEq4VduxNg6t/rDBcrI8YUGMVKSohFISFtj6mBh3vK9+Bud4CVxX3aCl7GGgKKVZe93LUhtsiAWYrPvfV3TXgPkOtFhghyij1Pc7dYcovxnLSRToXqsNF8QQibSgDIyf/swv7NsE0+NxdQQPXIbCTp2v2xjJm3kUBExPndo5u4mYeq4KJXlxJoxghdnGQZ+3AQMco8SN1FC/5c8WpuMDgDzKDU8hCqkGWyHWi95l1Cz2lSDZTZA1NIJ1px5euuRK1+vZHOmRcXGuIiDZ9Ik/WB+LMzS1pdMlH6tUklbLSPvF0f25VjvD7F0RWyHWeIe9imZMEN41h8KTxx9MGcZWhqT69XEmeZhTeajs5B2RpAAz7Q25rMNr/LSwn/4c5kx8S2cv9xkCQBh/GU+nw9MNu2cv+bYJaAxA/7+b+T7RoAbq3Uqql5lPGTyn7j8G9qHRiLv/Wdxzv96PwCeNjEYz8cwnv282NTa+sKCCx9d+KT3dssio42fvoPpVfxIxuQ9/xnIUoQ34dzt72+fOZh4fN7kZ3OGXC5PoXxnbV2/fZ/3Bg93I+DJj86eOV65z8fHSOmLNcvyIL2jT+ax7Wys75VftLB4btnbu21XY1nZPI1zZ7ZS/rC6fNlT1J3cXGNXvt5sbY2pGuhBGjlv2+p9xf8tyH81SLxYJaUykzUTbOjwXF+zJUN1J6Yz+X7R8HFU3A6RJq7OLXrA55XRHXBQuGXqsxv0YjecWzSuB/YKPG4OP/swg2e97wO3pAvwVwgV1MDUCwNBkkEi57MAz1i5l9vpV10pJlS9u8+uf7sfDTtd0P6KMOdpNIZx+7G7mW1PwkxB+/bXT6DbwBJolmFOC5xpOqFV3Hbhm3eXu7NbDpINFxusBLxxcSm4JLQqPrs6CrMckwBvhb/SwU1bs5j08FdUCfZ4pR+tetR+Bvo66yrvs4H+CbkNhTw/2rn7vq8ZrViHfGRsFk6uzQeKj78uQaUfadP1XdKVQW3/dEYWXm6zyK3kDQmW2+5w7HVjOQc7nt28w/5vSDjFlfyTPU6C/z/QMw9cfrp4x+u+Czq7vII8Yh7z9yCuayoK/oir/PsBQbRfKg26Fv2tddH2rqdX/ghP8WRgITD2YGX3hN3fs1wK1xxrZaz9W4CtuaCsv2+1tt/xH87wwivA+X/b65r4XvrWv+0fUrIOl/e3gojox//hDNYh7B/OlPFw/2RtXSXX+k0P9y3gPpsVEYWCR1N8wyBAlmLDN8j+TBOHdy6TRaFXcN4QthGM2Xd8KPvPFy+0Sn22QcIDx42zbf7Mg+g1HYL++fa/pBBlxWuWlBolP9Lz2U/v4ZbFc+O63xyl8TaneR5CVTf9nBvCLdi2h/C/Pj8ehUaqf+uHlJ4YqezflOGp1ygz+BtiqrOnOEHNBa+H1pikgW3ZbsyJk6uWGvS75cL3jI+pvu/XrdqY/630TgxBeUtEhBNiONUFbLwsTHgiGc7n4HA7ydEdxbtfBywDhtot8FuUTwJWnBeAcZaE2YdZRkcO+9Tv4NLtS5MfPdP1WSAyafe3vQZfvi4z356aqvjRM+lzieQAaBsdLCB6HFJstFo6cNSm3G/aTNZny4vDjD9B11mxV8mULWtVm6QbmnybutcSC/h7asLsZXEMCcw3txXM7WNjLOM9g9eqwhVuOVNlh1ehCUedSgNah17JNxiB2rULgeTmgAPOLmttt4urQGbmIX/0nHtSloHNnip7xsG4yw3LtaUy1pAvFuNHSi1OGIDLowV55q5xjMMFU2XgVdKiZlB4m7ILKxUxMDCWs1v/aPu28fVcJx/FyrK7nNbsNBZ2n3arZXQNP5Z+lMFwlG7odpKxpVT+V0ddX7m4mUL6vCwZ7Yd3isgv/NZGAJZf9Z1w7iNmK9ZypstqfOmebA7dUKX+LG4ZIACcRKlb6EcsY2xkPgboOdKGMF8QOW0Lyw0CF0pUjlnVNrZ3N1VMhDv2S2cH7NmYdIhvd0LHtqOlr5KSwN8vE7AatI5MTwV4lWlC9o0WjH0P2Igmi49w8wYxBbSotBqAHS+t8ciwHRrud8GGx44tkLSGSzxZsVAe8HsWxstNKBHZioq3VF7vDiGzuWqekiN1n67vrjhBkDx+FcqtHdl7sQ5BeXnE+Ipu+qdnSeC1Zcc4Ta1Ye7YZO1RuiqZEaZPhnDZcbKMnZdyzDgWw5VEu4qgSaV52/Cop02h8VdL62vIoFGCI+Yb3Qo/bIoKirnyMpoDwrUFXPkVT1oC2xiX1tKyNVtHrbKDCVUmTUdqgLFqtcmtdKMAQ3hgEvr17U8Vg2jWYfsLN1o0i4T3IHy2I7xKQkDLKz0HqrjuBr7JwilsTkEvgUQ5JxujbOG2xGTvyKadyfraTbId1J/pm5h+GwyzZZhyCjAa8dQ/4NcSDKK5CIJ0j6E2e8jyJU+CktyWcHtlnb4jSRvAp1LkcJd+JTjB3sL2vaM0TvFYEjNna3qF/V5mvKP/NTrJlUf5WVQOj0V4thlxoIKC/u7LNF+/ch2tHTtrgayRst3E6w/ejgiMszFdh0jwt2SrGls2L7U/ysOXFh1L1c263E8s8M2t4sLX44uLoPkl8fSaoFf+2vHwL8p8Bmfx5MXSwHQBYhj/ivPaPtk+eVlA7Z8eTmCny/J3e4oWcw13ZV1+2r4SmPlxsCu2cfdTh/9WyvKyb27oOX93HCvqvXMK92fDrvcbbXdBOQw0fYVzRLVSMGG/X1Xu64kt1WqG+I9WyXuRCVd2+lQHXPMzyscSLH7kSRK4QyxNPLg9xpa7i+G5phJf9aMa8NRQIJp5TTTcz0yYm7wdQ+AekafKUSPTV4qzmjrEjGdJLJ44+WPhc9k6NBCqs9hKfNw9cIVlCq/J082ltv3oi9zz1ueAgd/E+Du+ecT1J4ct/k+vG5eTTHDf1AzZsNyz49vYXObFELEnpVbZP/vJZAAnBaeXx7lZJs1pBLycDo6CSeM9Rrelu4S+GKTcCFn3b/2U6Fc94BfFjxfWpQQs+ElIo4iD+aiXq5cyruq/qjTeX6oK76x4Zb+BxpbluL80W8SII07lJjDKwz+w7ULjA9HmXcu/0d05fz6owFAj/kkONxZMVGa687TJDToXLJHiPXCRnWhTbR2y4/YAQpZ3owgmCmixjHPgw9eihUhE2/exUjO5xjGVE/pRBQa0fTzQkJ8zswUS18/qC6DB2Td8nPHa4FdTwT96m8Cju41u8oPukjYOxMhQVRdDhyR9cO7hlRNiJmCy56Rfo6b7mzqnhfHl0h2cMhR3CmzZUeg8eahkdYKw6byJ20UUcRFBHn0oO41C5kXA2CFm194rLout8wnSjRCGJVeri+V5JIZ3bLNNJHlSN2F7uWFsw5da9m4X9ATDHDe6Mi3m6VHF5adqTwnj3LQTK/TkVdsfzcYGxB51F0a4A/fKcsx/tB7gEO2bStZtY7y31PBYy8+zmUiYdnDQlPkKWjuE4cyvNrKSMuOB7Bkly2GHcVsuiCiphzuAcnSYlKPM4OSnK0f9yApLkkbEFpn0aYLWIuhLRDbxI14a45uY1Y9F9Pvn3DoAjVyV9koM6COZjbYxjKGcczJXHhcKSXnj8crVd+R3gd6WpCk6KP5OaWiwBpeRXr0Dwstuz+hZs9ysC8wW8/CknZ1iupGQH5UiSAN2pAUtCg86E36ID/Z42RsAyacgPy21WCbwXFQFcOW0M39YC8VicCpipWMmT+POcD7R6UmOmw5jiMXdFezErnj34PJW0HWQNeZd9HBo9uIxE+31XJi12h2jmE0yTobIaszOgjOb5WIIW51WvPH23JSWaUXMIDXCU21WNi82S5lIny6zSehV1QD8VaYay5R0ShZ7z7sFBPGnKtbVgPyjpoiPT50LB80ETfAd4uCrfHr3CC3kkZUAhhhiQKu4nM3hN1YPr8Sq0bjAl6LvwXuB3qE/Lz58lrefRgFuqsOG7P0xAIAs9xx9Aynswmlxal9suYfVtxAvV9rFoQLzUQ4hPTidt6U0UFVOOXmRoRu2gHlm4NSSPb/MZjFECABGWBKht5mP8efeAvD4BJtivaURdiH+eC4/3ZtNw2sW0glRPQnrP7GezeD0gkzbRXsji3YUIxpuUHfI0+TPpcPVycRX59E6YJe52MiiULF1Slld1yYw9+9NC2LMqCQZ5jZGy31EQxZxyCtxrK2PeS8wmHe6dcVDufD4M3M1w/jrnAWfVJh5lwV3gni3IvOyxqnvSukxalHmZAacRgqo7hAHkLI+OAlsxM4CIe7OBs3mUb2xFtoew+MErQK50A91zvEUGEgbzxoh5+Ue0HdzwFz7cgbLM9sgw3sv4qrWg2YhRfhdIsJZD4XURv/V+jigcLcgm+vRZ2Ys8q8fWiR64crbLa9CmCKfx33xZCtIGXnsOXag4hNQOX6oDthkGYC27/cCXG1Mfu1BBzOgLp567sH97RGgTOG1LJZ3gFkqH4FF9u2yR+XAsVQRenGGT/o4Dz0EUICTOA+EHDY4F62t0DZwSz6B34oJEM8sc0113+l1G3q5Jj75L9/ZDPdrFDAaiLCUrZctBAqIomDXtRoy1v7+VWyZYd/aRMT2rvHjmL4rZ9jtHVthLH1vIk33ePKrZK40ne3Cr5GE7XuTnuBm03vpAHYTpUjnXKZl8kRqTqHCdCA7x//RETIpAwH39cg70mzq/T+seY63UIaoO3oHA55l2PGB4qi6p0PZDLyi86EUYx6XnwzGRhf8KvwPX3ISThMxiyIslqU7cKi11WGwwM8G2gjLT3TAvCj8tT67plpNsP+wwzFFXNDrJ8ReMZqBU7Wg0b/l31ROKxtaX8z+9ezGUcSy5VXw/AI7pzqne+WJiF9ON9y5NqXqNlPdquo9y0BvmQkz3f0PFcXd3BEElyTImb1O+18zgrXSdNP1djwLqmCZbGp3m8IeFa4X6uXp926whoSdM3POHDoVZW6f4EZqULqXUqdrX7MWxvzkzCh/in/iD1REE0ibOcp7usR8/R+R14b2NDH+6sRuAsJYum68cFoYhAWeLfeY9bn74zw2eSo0r/VuBAV4JE1IDw/rZX+xhsROnDdPr8Iq0F40kTZm0+lSJQ32yVwGbj7jeFaGA65VwU3m6Xg21TJvsuUfVcKiDgjiP+SJlSVNcAQ14+rZQNya0hOyOX1O0uI9xp2RpvU/clyXxnLA8Lxs4VtXKnZmKhqsHggsvqWB8DAI9UxmQNjJ8jzff3d+/dnAFZaI+lGxOuBB++/HPU1MtjU/8I+fuXb66fMCfxb+PQ9ylbx0hPH5J0Q6BJAT4jQND7XkUpoet6Y+tv+dMyXdxMMuwGDA0sREiIGrZbeHmFVdCDdOstIGaNj2gSLZuNC7oPUhUnsfZPs7MbND4OtRzcQqLhpGkxb8yOkY3b0SgIIk+sQVjgeJs8dEzXW0NY1tzi7KE4cAKE79YUtYjw4QjSm4tAHI2uvUlM1LNrRvthMJglWUnN/E1QdC6XFrCHtK79jIy0wUoIFKqJUcvTfn3oxTZ7SdRH0hEDem5JWyzWzvzsdntFw0rYWq2h6P3vhxjZJ4May4sWoHgJINC/EoGe1zGV4YOD7mI9ybivyxyjm6FmTLKgFwdj0KWaMHV+c4gNUS+mzsBEUREfS9Wuwr7w6Beq0+P0m1qaS/EZa9AgPaQkxblZFNO27YmW0CXhYUOO5EWPwTzbo0ng8LyF4umFsQ1MUf3blJXkELtTu9KmgDHcTl81qxbVT6ViLRz9L+37mXvDhukug/wkIlpCeG/1kXakbN+C5/94euqzJKa1Umry7cZqEVhmsw4sfTD5klpTiXx4bDOrmwzxN3ZCCtfJxL1ck3W4eZw5vwgPHmq1jwMUE7yzSugnCr/9Wysz90WLJCZvj+cwaJ7c5sG0gcX5DUPJAG+5N3bb5O0MCfuAMlblCxbfsA8Bv+wOL42t3UQKoguGh//OE9dmBrwOPoAYHNYE9f6xWgwLlhvPQFmkU0rZR5nyKYtvM12HB0Ws6iI5COClB9u12i9OcBYFsxtugXYrS675BdnWea9iuPUz4tjSNykK2XOvmJAvvx+aswSVUQ3v0sR/QXEIetlHD6gbfXesbZVfQS9wlH+a9iWV+NRGU1CUAq9z77oJDDTu3vtCwFpwOVuxPlssOlBJm2r2POlmzKt85Rn/g8NuMZKbqI2Jk027GNNZ4ujPeGysD+S1eXa+af0kfq5/qVJq03UJOqEpibmf9ZKLAE/ccsUqntk+Hk0k66fgRLG+gljj47EpKz+olUDlka7wwUqM/krS2H46YFoqHElY7yn9umDyr+k3KWEZ6ckp21/hKrQQr9X+fTWkPcxS0VjZ+EfDH/zS/jyo9H7r+7d7XfovWXzY8DrCu8yLZhYC1esHQ2fSogWNr3GoxJitxbxs2vnxCeJI2VW2v2qv57/CnktJpOmvPYGpJNZJi0tEFBS8Xr+r8ri7ASMFdGeeB55JW0TCrPte9p+IQAhPfB6B0f2OgMQ6h+A7n9mehn4myuiB//ba70ubzv/MaKnE5TZ/ad+RgEzp7cjj5e+pfyW8v8GymPnaU8i9VORkaJA6tyvDrI+QRJB3ZzeHk644NmXMqwsvammeA0vhM/eOHVwCGfMH8G57YN6CuEpZUkfL7rpr/3y+AHohxoH53wraSsPsOlV8K6YryLGD4jSRrFWHlf7MPta+XTzUNiwE9sL8Vfyzdgs2kE8OIs8iFemMGdSMvJxg7UumeTU4jH6dlQhdMBO1ghhm/H6b90JKWXfVkhE2QlocoIonKVYo37cInrgb7zFcCsaprxwc6NMBGkOs5T/+jeCHpXl0pCdNvgiHCjEWuLvRzZMFmEZ+bZQC54aTX7XnjPNY58huegnA/THH0iNhX7ElKKpIS2/Ga9BPvF2XlRCTBWvzWDzdKIQ0ZKra9TENMrpncP8abctTWa8xoBuR6KbofSo+s79HzoZO3Pni0yKTUyg2KZsk29P/l6cedk6Sh9qPFuUiwLJgxHIzIsS+RK/hy6LSgCbZAlOMMstDxsJ6apkLL7bniNo0M/F7hj4G4c2RZ7Y2Fce4nvDmUz0SETpolT0nWbqGolkX2tR9CBovd+FKmAoJAvXE4jDH+2F8WYobEueMrawgV8p+GvUDNXT9oNkKJMc+v7R+AsA79a1oNNImGGRCfDlCbHXwCdYG0skBiNQh0yIWrPvx7/GQ3ukoSvFpK9EIsbHjpKA4YAty1yyKYk5CnuoB29oK565LpPlL2BhfECFW3pcCPye5Mqwbqyms6z8sMt4+KrTO8nSiSohkqQ0k1ISOPQad9zfCZpJq/U4wGoDePCc7RB+iy7mHXbNLAK48YgZg7Hr81H7Br8hiSDpkT0PYDx2EyjVsDI8aom9su6stW1ALgUFVOdqAz/G4fugFKk5S3rNk2l2+K8xkwvKPC98m6jeUn5L+f8XyleAe5kEDTudoWlrjHndkOfk3a8kC/5SzUpOWWm+xiM/GvUn9DX/qToeCnrfg/KntUCbwbaGfStGPx1DMT3/06CisYQ68d9T0lsUMOeqmXul3uRX3cDmWz9cLZz9wGOqh0iYHA4OFatfO0kzKpVX8+rZI9vb6Ctr9Kt9Dbln56Wn73gF89m8klElf9Bzt5v3Jcf9j24d3zbvmvyEV49yzs8Hh43slbudkEZfb+17S+gtof8XQgInRE9BAAw/0Z3UqXxkXLTfmH+mc0dGiS7FPw6VNgzCYgz1SSqh/47xplxyO6yCR6aGvmnXWMfeWGjlCbAAwazlFZtOeBUoW3ZUNg7Cbt1R8uHpyeklrh1Pt88Mt4eS2XecfN65Hk4Yiu8QvilFs2wFwrjvZYnEdxjSCIahzl35+OxUifuAnJ6AVSkeGJ8oOaizZ3zIxM8ohVB88ejqsk9Dj+p/+SyAMdIiSh5IRAMc+WmtWuelcM2zW+8t9XzGdVImdqSqHnCCclPgf5KZPYwk0dZCvwyzl/gtyqsJcGpkCPbX+B/ITzDeI40EpSh0IaVHLNM1EzdhoIOKZHSpKGpoq+VatdiJrqenmvlO5BsqX4UOuI81jS8iFhx2tYQSN2TSSNvx6cXYaTNpyzYyTn+YmZrNI0dOtcy4vOmdxG1IUlw0YB3IDXU1m2abdBvMKyY5D9jFNPJbbtr59pBoNracOHxu4WZ7TieekZdaHFU06pqv9VHRt/lRJLxHdCGwwoDs0c10n7EhXicwJE1reaIIibbacobww5sBZCie+jgl7qBdqJNXPuaqD5WZcwQJVZKBaFViVGox+2wezmj1MsBJlFuG3OrYbEWMtMB6RpCl2usJZHYLVx3sNa7d9mYIYpqBfj0o7aORibjahG8at/nlkWzW4tMHP7qWahbGLZFYIHjZxPiKnYuqDNbj0PTt3S7EVsghRez4v7hzOJaolq+lg4kphTP1JwbVF94M5vajyPV+xbHRO/LzozXjVAYJDC3hCqbaJpx/ZFCv2PhWXoso9Ti55aPjaOR6y+jRgnlVcq+D0+kYSzmdbid196tOzeXtPYjPdWMmVJLEm9ClyjAYC8f7GzCPx+XRoA2ofVe8zwIsylb6bXEjJfDuAX1jXabDhpddCy8V5Qj9r0HSyVYVXZwJdgOZvZoTS5Ze1DaCpeub+ILYXLxH7gVlCCzCr3Yqto8TX5AgcjMjxg4oxOvYHdQ/Bblg1gJBr3+bp94S+t9MyBf5C0GrFeq1HfXXumYC3+7TeQvyFuQtyFuQtyBvQd6CvAX5nwty17ihSY7a6S2+znm1o/iycR/lo3ahdrzDf/OyPCubxjUutJftr3Q+Ow0NZ8w+ypqBfILwhixxWdN4+aJZ8OX/wg3GrxrGzBr3BRuvM/m/tvGiYe66zPkdy6kakRUzWZ4iTJmoS+qQPbqcYenu5lZfHNntIg1LszSaW0Lun+jdMAmO001UpM9V9Lf18ZsGokcjLVJWuOnbR93rMIC0qerIjmS1QBhROlrJVT1mVPONXxmeHjVuJOIMi2M/a+3jS3endfsP7GuyFK1TbOjgStMx/ZBM3bOl+h89bwRSlHUwatFclw8sbmdtmPp05OzpLChhIqserXNNV7qaEj0VXTfUQr2uv0Y67jn1a2C95wx19hf7iOtHVQmcRF6Cv+pizlinbqqeeXAohNBbL8MJ1zZPrBxKlBNm2l3h/KJQnVW2YJb4a0PSJ6VcvEEY7bkiu6MiYUfFyPwWPjwUV3RQ6NXVP90Uk92aiFx/aPFzUl0LZlYLZ1k3byVdJ4x9s9Ay+Q6dtA1dirImzGakzz5L7LBIWstPW0TzlMbgeWERoCwUK7seoXlA1D4ot42c5glGi8ZYbamRV1I5bRO6OKHflFfcamLDdQys3xwu5KGZg/KmwamSM27TQd+LKosNwg0uVVldMH57TxXT71UJmyk/SPXi9M9u1FdMXc+ijVzZh0yDsbmnEyAPlBtNh3s3+oPMqrJmB7+kMzbxG+riPI9C+Gr6cc7QelCGQte2zRd0vj5oOKDVtXNf2f5VAol6z+Ae8iMcfoZvfAtCIe7+sYGZrgZiHn8Pg2lgJZ3QpgYjerQtn02se6VV+3B1euP49qlWaJB6dHtnX6+U8DGiJ4/lf7wudPTK/pCI0UiWBWImoNNOVo9ZVMjAmCbj0wfHCpyjARtA4ayNTp1WqJ9r5Eu47LBIAa/TJzctm0GV3z/ajlzpSBlqamdkRXdhdxE7jq+TGoI4yZHZ/sPczIhlEFWPus4fFruLmwiRebQn37MQKdePgpIOg+VPrl4pXplUe2ymqn4ImNlX7jscSXF0arJiOVWPtVs/psvzimCsoGZZt9yuispu3+k1bbCEuWq52sRknML4+ACfSdlfe2IJuSptGgj9shqml6EAQ3db9tf3OdZCf6WglkR15D/RVXUm1kcjd1nAAYjg4HkTONXdDNiuo+mf92LfMyhDl0YOh1eWnjI4qWPuPlx7X+HWsgTR80lO1vTBoXOUzzBN2/1omqPnR5LuH2tWKBpwbs0aCwQaFhGxgidEXiONsf2b92p0l8Cr2auaCD49fTNd261EVQJQJuFcEckb6bXRGBABMFWUKuZXr+rSDGM0qAelsGDY0uCpts8RsvCEoe27qPztmHKg30fHB6gWAaovCGef/dh5UnpUjN+xx7lzoyo02xmI2NYJASm2XHDNLGNYnObGUc2j0T9dKUaPN0IOkdvkeVjLtUJKvxsl0CETpuIEkHnN+zZPPfDvhcnCp1v6nxO53q5zYFZUnYAYZQML33NVHbqdSVvNRcy0mDBvz+HgN5M5A6FJnkcDSmWMaw5bnNb3lRebyeJM+SGdGlxfmfcqgSMzsexXjoIxtG6PIqGezDZEHjZX8XSdlB60e2jXlDL5wsfXjbdo71G1PLLPcwLGDGtqfB8J+mhK0LzumHYO9We+/guM2rizmTsXDgX3p02WWXXMDgm1Q/0aAb71Dmr8Nyv21fHf+Q10SEy/zL03vmHX2H1Oqzg+HLJaep6/1kqq7GIX1vCVlBkKHytuQZceokpgh9iepje3G8Ptw5b4Xj7W9tQXiDtdcUOzyYxaQ4TuGnNRDPAJ08MpQmjWUUX63ir2ByYn20nC7YFawWQVhAf0V8RM8RR8vYY/FquAn2okaFLStfIx487ODEnZd625I6qQqumn2WDeRZIrDydKPxbMmSPt5yjmrMuRzqXEWvEE/U5DrjYNkWn9e3cQnHhzd5/AUbi7ih1RNe3L0vd0CfI0GSMP6FdPHDYxaXHQK6B6lK590j0fGeG9iCahIwGOvCySu3E37B4VMDlfEtvH0l/CDNcWpBVoVqe2jgUF8Tmo6wHRNlRhSCIaub4vmAVTMeLTnDLpCWs2lgprpeMrVcNXSwsc/2DAmhs5Un5i1BB9U0fqD2hdGKIHlEtBxE8Mg1WyUcdF0yEgFgZmfO7+6D5VN2nADcivpWMHcY3g01tAQR02Y+uqpFGVv1U03p4tJoIy93oSseqp+JVJQQBJStmJHU3AzJMewVrPJWFmsurmwpEGSlXaOhWxv8EWuWsepXzO9WmCLWg9KuQX4EkFfGcjAR115cmZqY2iTUFkSVfL4gOaohQAKCnBJ/16gD1HejGeJ6V4nIQ4ZPahKV5l5v7kJKDjUBAS0BtPRyCvPTTumoUYN9XedP0FRcZhri99FtrLF/1Y2NB5IqzSMqXyN2mVojHSsf41eAx5Iuu8T56TX6nNAj8CvEch5GLxi4jlkqHNZV9zDZleXI7GahOeq2vPwRP5HlQpDtGjUGanRvCwjpFx5ClewinaE32YtEp2lDaXug70jeLO3O+nlkYwpF7y1tla4VxtsKo3UtubRdU9pcIOl33xbcSUctNhXE398PMIaM3U+DicSkuj9OCSLF54ACM/EayS35NtJScBcpyjViJYLS77SXYylM1Tbm5sxnZdjldEYpOO97VhHNsbRlRJVKqlaGadRBTl6SoSSQiFpG0c4ACZST2wki8/Yop44XxaYUyqaLUpXN0ITwGeUuScuACfPQXfdLjgSGNAAvh3tSGx7nGQjZFjHHqxhonhOOunHWQccvixaGr6eb4oDEgbCZQw/evXDqwD9SGQ2ZTsWv3IQBA3V1LiS+kwl1U9D4qCbD4W77MzroS2X3Oj+HA7uKtPf19Vl0lLjdnF56xA9PiNr5wzvpeDbl4VJRgNtFg82zkibXDW1f/y+siM/5zH/J58uZTITgdWjVXPD8zJ4ZnOZk3z0yDbMFtEECCHkmNb5umriJGYHzoyairaQYtKC75ncBnb6DJ0aXyd3qfP4LF4c9T7EhUnfhkers7me9gKNiUOIpAk+dkRlaGQXGH8CvNNf24fbqfUPl1hD9WN8nWjj6z0E1YXbhu/6HXT/+PW8A/Cp5RxFoagwjn/q9nv/Mt0FnwdnEWubKqdn4ruuTJVd8rSzY5fufRg3eE4zLkjZOYhICo1SgU8p9DhyOryTWY8n7NxNc+ThpjRx/eJ+JYsER29VGNFvRnaxInPn+mHbljN9qV+Qc6RzvxQPnBOfjo1YBffUMFeOxeJKhH6XoN8q7illTF1slMMZoTegalwMGVqeMzwFcuKO6vMH/ZWUSmyqwTL5qiruK27ZU0vEn9/HlWfUDX2PMFNQw15RsIMmKl7nv3H46nqcFV4+C3ZbkCHZRU/+mk04XH0kiQXsP+l9emyvWt4ZIE4sY46e5aafCfx9uV1W5Kvj0gl7q8m46Dyh1ZJ7o6BR8KeT3JW+lk2L71sHD3lCTZUGQPGL42R+TeDQJkrLJN//yb4838jP1/cMDzukz7pwxvblBbk9HN1EBzaj9R6Dp+eTxh1j+j5wMqm+ueTfIYVoUWTNBIRxL9hQIuQ1BdbqPMbv0ReuwR0D/hr43FDpw31LjPVWM32yB0ubp8yN/LopXROlj+f1TdP3WvU7MhPaPhR54WIOLGxuWrlc+1arPR53Dfql7LX6hdLL5W4QGKoeDNppzUX1CMUtF4SqZM4lG8ejqznQxu7qZxI8tLbZS8lUqwaGIlWbMRIEloq4gxF+DH4IDFdX/rtSHxk1fRAkYCxxFigysYOBauYGqrqdvQS01sy66vKQPhUoKlBnPRd5E+Lm5jqdmbKdtDP1dpBvjZcZYjEpDTZodwS9lXLlKe7ut+br4Pe/WGuWRYhTlLsos6gmiqnh7JSc6r56hBDbb7viE39b3Va427gW/W6kXry6Z22gn3UkZCfloqv05MmrCrNle71N70KlYb1hXqPnFn/ZF3/XEpn4whEF22sVM2YnDrlL2kqXiRMU0dLYogscE7rNTesNDf2FB0uSqvCGl+sJHPUfxVPxPUE1U/NhJIl8W1ZenTaGA04PqLvEp7G6qDpmVRNJ40htovpt+2p18/VW0XkFyT4GdcxO4a29U8Exw4d0sbrNfWiq7Qn4akjgdS2+bd2zTaq/NHkhF6YccHTiPr7d/10KkvkJIf51ZPV0zPDzxQ8KMXhnT8+dsjT6sM/mn8p2lafye+z9FZJnxvPFtcf/4pzGeinm0nXv3zXmp/9eoUfkpRqwO5IflpO4ZYYzT4gHv/3028J57Ky9Au3vIshne3/Ntp43Bexw7tu89ff/gdQSwMEFAACAAgATRbbSM2INdtNAAAAagAAABsAAAB1bml2ZXJzYWwvdW5pdmVyc2FsLnBuZy54bWyzsa/IzVEoSy0qzszPs1Uy1DNQsrfj5bIpKEoty0wtV6gAigEFIUBJodJWycQIwS3PTCnJsFWyMDNAiGWkZqZnlNgqmZmYwgX1gUYCAFBLAQIAABQAAgAIAHa4w0TOggk37AIAAIgIAAAUAAAAAAAAAAEAAAAAAAAAAAB1bml2ZXJzYWwvcGxheWVyLnhtbFBLAQIAABQAAgAIAE0W20iBzn2SKSsAAKVOAAAXAAAAAAAAAAAAAAAAAB4DAAB1bml2ZXJzYWwvdW5pdmVyc2FsLnBuZ1BLAQIAABQAAgAIAE0W20jNiDXbTQAAAGoAAAAbAAAAAAAAAAEAAAAAAHwuAAB1bml2ZXJzYWwvdW5pdmVyc2FsLnBuZy54bWxQSwUGAAAAAAMAAwDQAAAAAi8AAAAA"/>
  <p:tag name="ISPRING_PRESENTATION_TITLE" val="简约大气商务模板byGomi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CLOUDFOLDERPATH" val="Repository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3242</TotalTime>
  <Words>388</Words>
  <Application>Microsoft Office PowerPoint</Application>
  <PresentationFormat>宽屏</PresentationFormat>
  <Paragraphs>93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GulimChe</vt:lpstr>
      <vt:lpstr>Microsoft YaHei UI</vt:lpstr>
      <vt:lpstr>华文新魏</vt:lpstr>
      <vt:lpstr>宋体</vt:lpstr>
      <vt:lpstr>幼圆</vt:lpstr>
      <vt:lpstr>Arial</vt:lpstr>
      <vt:lpstr>Bradley Hand ITC</vt:lpstr>
      <vt:lpstr>Calibri</vt:lpstr>
      <vt:lpstr>Calibri Light</vt:lpstr>
      <vt:lpstr>Comic Sans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简约大气商务模板byGomi</dc:title>
  <dc:creator>勾鑫宇</dc:creator>
  <cp:lastModifiedBy>Lie-xy</cp:lastModifiedBy>
  <cp:revision>226</cp:revision>
  <dcterms:created xsi:type="dcterms:W3CDTF">2016-06-23T11:48:16Z</dcterms:created>
  <dcterms:modified xsi:type="dcterms:W3CDTF">2017-06-18T15:18:19Z</dcterms:modified>
</cp:coreProperties>
</file>